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56"/>
  </p:notesMasterIdLst>
  <p:sldIdLst>
    <p:sldId id="348" r:id="rId2"/>
    <p:sldId id="350" r:id="rId3"/>
    <p:sldId id="351" r:id="rId4"/>
    <p:sldId id="356" r:id="rId5"/>
    <p:sldId id="355" r:id="rId6"/>
    <p:sldId id="357" r:id="rId7"/>
    <p:sldId id="312" r:id="rId8"/>
    <p:sldId id="260" r:id="rId9"/>
    <p:sldId id="358" r:id="rId10"/>
    <p:sldId id="349" r:id="rId11"/>
    <p:sldId id="266" r:id="rId12"/>
    <p:sldId id="376" r:id="rId13"/>
    <p:sldId id="364" r:id="rId14"/>
    <p:sldId id="374" r:id="rId15"/>
    <p:sldId id="375" r:id="rId16"/>
    <p:sldId id="365" r:id="rId17"/>
    <p:sldId id="366" r:id="rId18"/>
    <p:sldId id="367" r:id="rId19"/>
    <p:sldId id="368" r:id="rId20"/>
    <p:sldId id="370" r:id="rId21"/>
    <p:sldId id="369" r:id="rId22"/>
    <p:sldId id="373" r:id="rId23"/>
    <p:sldId id="371" r:id="rId24"/>
    <p:sldId id="399" r:id="rId25"/>
    <p:sldId id="372" r:id="rId26"/>
    <p:sldId id="400" r:id="rId27"/>
    <p:sldId id="377" r:id="rId28"/>
    <p:sldId id="378" r:id="rId29"/>
    <p:sldId id="379" r:id="rId30"/>
    <p:sldId id="380" r:id="rId31"/>
    <p:sldId id="381" r:id="rId32"/>
    <p:sldId id="397" r:id="rId33"/>
    <p:sldId id="382" r:id="rId34"/>
    <p:sldId id="398" r:id="rId35"/>
    <p:sldId id="389" r:id="rId36"/>
    <p:sldId id="384" r:id="rId37"/>
    <p:sldId id="390" r:id="rId38"/>
    <p:sldId id="391" r:id="rId39"/>
    <p:sldId id="392" r:id="rId40"/>
    <p:sldId id="342" r:id="rId41"/>
    <p:sldId id="335" r:id="rId42"/>
    <p:sldId id="339" r:id="rId43"/>
    <p:sldId id="340" r:id="rId44"/>
    <p:sldId id="341" r:id="rId45"/>
    <p:sldId id="359" r:id="rId46"/>
    <p:sldId id="360" r:id="rId47"/>
    <p:sldId id="361" r:id="rId48"/>
    <p:sldId id="362" r:id="rId49"/>
    <p:sldId id="363" r:id="rId50"/>
    <p:sldId id="394" r:id="rId51"/>
    <p:sldId id="393" r:id="rId52"/>
    <p:sldId id="395" r:id="rId53"/>
    <p:sldId id="396" r:id="rId54"/>
    <p:sldId id="311" r:id="rId55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5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C659F-DD27-48C7-963B-F1AF0597A02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FF8E1F-5A1C-4A4B-AEEE-FEDF8DC28E82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Sociedade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72340F81-EB2F-4D58-9812-164F839ED031}" type="parTrans" cxnId="{E34B1BC3-3A43-468A-A2D5-0AEEE417A2D7}">
      <dgm:prSet/>
      <dgm:spPr/>
      <dgm:t>
        <a:bodyPr/>
        <a:lstStyle/>
        <a:p>
          <a:endParaRPr lang="pt-BR"/>
        </a:p>
      </dgm:t>
    </dgm:pt>
    <dgm:pt modelId="{82DCFDF2-6972-44DF-A035-04B5DE24D790}" type="sibTrans" cxnId="{E34B1BC3-3A43-468A-A2D5-0AEEE417A2D7}">
      <dgm:prSet/>
      <dgm:spPr/>
      <dgm:t>
        <a:bodyPr/>
        <a:lstStyle/>
        <a:p>
          <a:endParaRPr lang="pt-BR"/>
        </a:p>
      </dgm:t>
    </dgm:pt>
    <dgm:pt modelId="{9A89FEB0-8414-4B80-AD66-4AF51844C649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Comunidade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22F69376-121A-4BBF-94FF-DEEC343FE2E2}" type="parTrans" cxnId="{13247F9A-F0F9-4744-B841-47CFB317AB44}">
      <dgm:prSet/>
      <dgm:spPr/>
      <dgm:t>
        <a:bodyPr/>
        <a:lstStyle/>
        <a:p>
          <a:endParaRPr lang="pt-BR"/>
        </a:p>
      </dgm:t>
    </dgm:pt>
    <dgm:pt modelId="{747A3DF6-BBF0-4DC3-B760-67AF292EAA51}" type="sibTrans" cxnId="{13247F9A-F0F9-4744-B841-47CFB317AB44}">
      <dgm:prSet/>
      <dgm:spPr/>
      <dgm:t>
        <a:bodyPr/>
        <a:lstStyle/>
        <a:p>
          <a:endParaRPr lang="pt-BR"/>
        </a:p>
      </dgm:t>
    </dgm:pt>
    <dgm:pt modelId="{93D592C0-64DB-4192-A41C-FF0F30FEE180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Relações 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6E1824D6-A0DA-4EA9-964D-2AD8B33150B0}" type="parTrans" cxnId="{C9295646-F03C-4100-B929-BF9ED9C8C1CA}">
      <dgm:prSet/>
      <dgm:spPr/>
      <dgm:t>
        <a:bodyPr/>
        <a:lstStyle/>
        <a:p>
          <a:endParaRPr lang="pt-BR"/>
        </a:p>
      </dgm:t>
    </dgm:pt>
    <dgm:pt modelId="{552027CB-4827-4E30-99F3-D9277028FDA7}" type="sibTrans" cxnId="{C9295646-F03C-4100-B929-BF9ED9C8C1CA}">
      <dgm:prSet/>
      <dgm:spPr/>
      <dgm:t>
        <a:bodyPr/>
        <a:lstStyle/>
        <a:p>
          <a:endParaRPr lang="pt-BR"/>
        </a:p>
      </dgm:t>
    </dgm:pt>
    <dgm:pt modelId="{4D56800C-2E32-42B5-9DCD-02CCD7CC2DBA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Indivíduo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CAAB06DE-AD9F-444B-B11C-50098E0376CD}" type="parTrans" cxnId="{334E52DB-3785-4BEB-9558-A9BC924751C3}">
      <dgm:prSet/>
      <dgm:spPr/>
      <dgm:t>
        <a:bodyPr/>
        <a:lstStyle/>
        <a:p>
          <a:endParaRPr lang="pt-BR"/>
        </a:p>
      </dgm:t>
    </dgm:pt>
    <dgm:pt modelId="{640BF6C4-527E-4376-8F6F-E36512F645A2}" type="sibTrans" cxnId="{334E52DB-3785-4BEB-9558-A9BC924751C3}">
      <dgm:prSet/>
      <dgm:spPr/>
      <dgm:t>
        <a:bodyPr/>
        <a:lstStyle/>
        <a:p>
          <a:endParaRPr lang="pt-BR"/>
        </a:p>
      </dgm:t>
    </dgm:pt>
    <dgm:pt modelId="{51C41190-BAAF-42C5-89CB-69D8821B1CE1}" type="pres">
      <dgm:prSet presAssocID="{887C659F-DD27-48C7-963B-F1AF0597A02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62931C-D5A6-47CB-AE8F-E23D90986281}" type="pres">
      <dgm:prSet presAssocID="{887C659F-DD27-48C7-963B-F1AF0597A025}" presName="comp1" presStyleCnt="0"/>
      <dgm:spPr/>
    </dgm:pt>
    <dgm:pt modelId="{152BC42A-CF82-4C60-B639-D4DCDA1D5D01}" type="pres">
      <dgm:prSet presAssocID="{887C659F-DD27-48C7-963B-F1AF0597A025}" presName="circle1" presStyleLbl="node1" presStyleIdx="0" presStyleCnt="4" custScaleX="166667" custScaleY="66666"/>
      <dgm:spPr/>
      <dgm:t>
        <a:bodyPr/>
        <a:lstStyle/>
        <a:p>
          <a:endParaRPr lang="pt-BR"/>
        </a:p>
      </dgm:t>
    </dgm:pt>
    <dgm:pt modelId="{3202BB4F-E549-465B-8FA5-3786CE68C7DD}" type="pres">
      <dgm:prSet presAssocID="{887C659F-DD27-48C7-963B-F1AF0597A02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2C4C8-F439-4785-BC5A-C9656A42E905}" type="pres">
      <dgm:prSet presAssocID="{887C659F-DD27-48C7-963B-F1AF0597A025}" presName="comp2" presStyleCnt="0"/>
      <dgm:spPr/>
    </dgm:pt>
    <dgm:pt modelId="{86EA4DBB-B510-421D-9019-910CDDAE397A}" type="pres">
      <dgm:prSet presAssocID="{887C659F-DD27-48C7-963B-F1AF0597A025}" presName="circle2" presStyleLbl="node1" presStyleIdx="1" presStyleCnt="4" custScaleX="192708" custScaleY="66666"/>
      <dgm:spPr/>
      <dgm:t>
        <a:bodyPr/>
        <a:lstStyle/>
        <a:p>
          <a:endParaRPr lang="pt-BR"/>
        </a:p>
      </dgm:t>
    </dgm:pt>
    <dgm:pt modelId="{1B789377-A9BD-4CD9-A01B-B4243C3B6B16}" type="pres">
      <dgm:prSet presAssocID="{887C659F-DD27-48C7-963B-F1AF0597A02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A00E1F-AC6D-4CE6-9F87-3CB576C2AF1A}" type="pres">
      <dgm:prSet presAssocID="{887C659F-DD27-48C7-963B-F1AF0597A025}" presName="comp3" presStyleCnt="0"/>
      <dgm:spPr/>
    </dgm:pt>
    <dgm:pt modelId="{1154D35D-8BC0-43D8-8885-45BE690B539B}" type="pres">
      <dgm:prSet presAssocID="{887C659F-DD27-48C7-963B-F1AF0597A025}" presName="circle3" presStyleLbl="node1" presStyleIdx="2" presStyleCnt="4" custScaleX="173089" custScaleY="66666"/>
      <dgm:spPr/>
      <dgm:t>
        <a:bodyPr/>
        <a:lstStyle/>
        <a:p>
          <a:endParaRPr lang="pt-BR"/>
        </a:p>
      </dgm:t>
    </dgm:pt>
    <dgm:pt modelId="{7316D978-FFE0-4703-9249-515926F79C8B}" type="pres">
      <dgm:prSet presAssocID="{887C659F-DD27-48C7-963B-F1AF0597A02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C78D40-4788-46B0-8E36-61474892C7B9}" type="pres">
      <dgm:prSet presAssocID="{887C659F-DD27-48C7-963B-F1AF0597A025}" presName="comp4" presStyleCnt="0"/>
      <dgm:spPr/>
    </dgm:pt>
    <dgm:pt modelId="{DDAB2FF0-119C-4904-AF3B-23224905E310}" type="pres">
      <dgm:prSet presAssocID="{887C659F-DD27-48C7-963B-F1AF0597A025}" presName="circle4" presStyleLbl="node1" presStyleIdx="3" presStyleCnt="4" custScaleX="194725" custScaleY="66666"/>
      <dgm:spPr/>
      <dgm:t>
        <a:bodyPr/>
        <a:lstStyle/>
        <a:p>
          <a:endParaRPr lang="pt-BR"/>
        </a:p>
      </dgm:t>
    </dgm:pt>
    <dgm:pt modelId="{0E2B753A-04BC-40E4-9429-E5EDFE3DA0F5}" type="pres">
      <dgm:prSet presAssocID="{887C659F-DD27-48C7-963B-F1AF0597A02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4B1BC3-3A43-468A-A2D5-0AEEE417A2D7}" srcId="{887C659F-DD27-48C7-963B-F1AF0597A025}" destId="{B6FF8E1F-5A1C-4A4B-AEEE-FEDF8DC28E82}" srcOrd="0" destOrd="0" parTransId="{72340F81-EB2F-4D58-9812-164F839ED031}" sibTransId="{82DCFDF2-6972-44DF-A035-04B5DE24D790}"/>
    <dgm:cxn modelId="{C9295646-F03C-4100-B929-BF9ED9C8C1CA}" srcId="{887C659F-DD27-48C7-963B-F1AF0597A025}" destId="{93D592C0-64DB-4192-A41C-FF0F30FEE180}" srcOrd="2" destOrd="0" parTransId="{6E1824D6-A0DA-4EA9-964D-2AD8B33150B0}" sibTransId="{552027CB-4827-4E30-99F3-D9277028FDA7}"/>
    <dgm:cxn modelId="{334E52DB-3785-4BEB-9558-A9BC924751C3}" srcId="{887C659F-DD27-48C7-963B-F1AF0597A025}" destId="{4D56800C-2E32-42B5-9DCD-02CCD7CC2DBA}" srcOrd="3" destOrd="0" parTransId="{CAAB06DE-AD9F-444B-B11C-50098E0376CD}" sibTransId="{640BF6C4-527E-4376-8F6F-E36512F645A2}"/>
    <dgm:cxn modelId="{141D7F2D-9E1C-4394-B5CB-1222526A9DDD}" type="presOf" srcId="{B6FF8E1F-5A1C-4A4B-AEEE-FEDF8DC28E82}" destId="{152BC42A-CF82-4C60-B639-D4DCDA1D5D01}" srcOrd="0" destOrd="0" presId="urn:microsoft.com/office/officeart/2005/8/layout/venn2"/>
    <dgm:cxn modelId="{8F0BF60A-8850-40BF-A874-DCEED9710DB5}" type="presOf" srcId="{9A89FEB0-8414-4B80-AD66-4AF51844C649}" destId="{1B789377-A9BD-4CD9-A01B-B4243C3B6B16}" srcOrd="1" destOrd="0" presId="urn:microsoft.com/office/officeart/2005/8/layout/venn2"/>
    <dgm:cxn modelId="{6EFC19EA-1E48-41BF-A154-2EB0182C4991}" type="presOf" srcId="{887C659F-DD27-48C7-963B-F1AF0597A025}" destId="{51C41190-BAAF-42C5-89CB-69D8821B1CE1}" srcOrd="0" destOrd="0" presId="urn:microsoft.com/office/officeart/2005/8/layout/venn2"/>
    <dgm:cxn modelId="{F4987EBD-29A2-446F-881D-FDAB3BEE6CA5}" type="presOf" srcId="{4D56800C-2E32-42B5-9DCD-02CCD7CC2DBA}" destId="{DDAB2FF0-119C-4904-AF3B-23224905E310}" srcOrd="0" destOrd="0" presId="urn:microsoft.com/office/officeart/2005/8/layout/venn2"/>
    <dgm:cxn modelId="{94C29D89-5774-4FFF-8C31-16786A48F522}" type="presOf" srcId="{93D592C0-64DB-4192-A41C-FF0F30FEE180}" destId="{1154D35D-8BC0-43D8-8885-45BE690B539B}" srcOrd="0" destOrd="0" presId="urn:microsoft.com/office/officeart/2005/8/layout/venn2"/>
    <dgm:cxn modelId="{34EE25A0-8E0F-46DE-9285-F6ED3E1945F3}" type="presOf" srcId="{9A89FEB0-8414-4B80-AD66-4AF51844C649}" destId="{86EA4DBB-B510-421D-9019-910CDDAE397A}" srcOrd="0" destOrd="0" presId="urn:microsoft.com/office/officeart/2005/8/layout/venn2"/>
    <dgm:cxn modelId="{3E7F5154-3DDE-4078-8CDD-12C0105F036C}" type="presOf" srcId="{4D56800C-2E32-42B5-9DCD-02CCD7CC2DBA}" destId="{0E2B753A-04BC-40E4-9429-E5EDFE3DA0F5}" srcOrd="1" destOrd="0" presId="urn:microsoft.com/office/officeart/2005/8/layout/venn2"/>
    <dgm:cxn modelId="{13247F9A-F0F9-4744-B841-47CFB317AB44}" srcId="{887C659F-DD27-48C7-963B-F1AF0597A025}" destId="{9A89FEB0-8414-4B80-AD66-4AF51844C649}" srcOrd="1" destOrd="0" parTransId="{22F69376-121A-4BBF-94FF-DEEC343FE2E2}" sibTransId="{747A3DF6-BBF0-4DC3-B760-67AF292EAA51}"/>
    <dgm:cxn modelId="{9F2384AA-BCC9-4CC0-8D08-CA6FF27EE5D3}" type="presOf" srcId="{B6FF8E1F-5A1C-4A4B-AEEE-FEDF8DC28E82}" destId="{3202BB4F-E549-465B-8FA5-3786CE68C7DD}" srcOrd="1" destOrd="0" presId="urn:microsoft.com/office/officeart/2005/8/layout/venn2"/>
    <dgm:cxn modelId="{A6A58720-6870-4E83-A745-F8F1B28A7581}" type="presOf" srcId="{93D592C0-64DB-4192-A41C-FF0F30FEE180}" destId="{7316D978-FFE0-4703-9249-515926F79C8B}" srcOrd="1" destOrd="0" presId="urn:microsoft.com/office/officeart/2005/8/layout/venn2"/>
    <dgm:cxn modelId="{2F279188-42A4-4B4C-A81D-ED0FFAC9D3D7}" type="presParOf" srcId="{51C41190-BAAF-42C5-89CB-69D8821B1CE1}" destId="{2962931C-D5A6-47CB-AE8F-E23D90986281}" srcOrd="0" destOrd="0" presId="urn:microsoft.com/office/officeart/2005/8/layout/venn2"/>
    <dgm:cxn modelId="{8F933E56-282D-4447-BB34-D8DFE38DC1A1}" type="presParOf" srcId="{2962931C-D5A6-47CB-AE8F-E23D90986281}" destId="{152BC42A-CF82-4C60-B639-D4DCDA1D5D01}" srcOrd="0" destOrd="0" presId="urn:microsoft.com/office/officeart/2005/8/layout/venn2"/>
    <dgm:cxn modelId="{EC8A0CE4-76D1-45CE-969E-D108D2951A32}" type="presParOf" srcId="{2962931C-D5A6-47CB-AE8F-E23D90986281}" destId="{3202BB4F-E549-465B-8FA5-3786CE68C7DD}" srcOrd="1" destOrd="0" presId="urn:microsoft.com/office/officeart/2005/8/layout/venn2"/>
    <dgm:cxn modelId="{FAE0577E-27E9-4788-BFE4-150AAC29A12A}" type="presParOf" srcId="{51C41190-BAAF-42C5-89CB-69D8821B1CE1}" destId="{32A2C4C8-F439-4785-BC5A-C9656A42E905}" srcOrd="1" destOrd="0" presId="urn:microsoft.com/office/officeart/2005/8/layout/venn2"/>
    <dgm:cxn modelId="{74336F3C-9084-4784-997C-A555196689FA}" type="presParOf" srcId="{32A2C4C8-F439-4785-BC5A-C9656A42E905}" destId="{86EA4DBB-B510-421D-9019-910CDDAE397A}" srcOrd="0" destOrd="0" presId="urn:microsoft.com/office/officeart/2005/8/layout/venn2"/>
    <dgm:cxn modelId="{41A97FDE-B59E-4BE7-9C4A-0D6EBF4A1B36}" type="presParOf" srcId="{32A2C4C8-F439-4785-BC5A-C9656A42E905}" destId="{1B789377-A9BD-4CD9-A01B-B4243C3B6B16}" srcOrd="1" destOrd="0" presId="urn:microsoft.com/office/officeart/2005/8/layout/venn2"/>
    <dgm:cxn modelId="{E22417F9-DD3D-4EC0-8E8D-C89B6241DA07}" type="presParOf" srcId="{51C41190-BAAF-42C5-89CB-69D8821B1CE1}" destId="{FEA00E1F-AC6D-4CE6-9F87-3CB576C2AF1A}" srcOrd="2" destOrd="0" presId="urn:microsoft.com/office/officeart/2005/8/layout/venn2"/>
    <dgm:cxn modelId="{10043EBD-451E-440D-989E-3B0984073E1A}" type="presParOf" srcId="{FEA00E1F-AC6D-4CE6-9F87-3CB576C2AF1A}" destId="{1154D35D-8BC0-43D8-8885-45BE690B539B}" srcOrd="0" destOrd="0" presId="urn:microsoft.com/office/officeart/2005/8/layout/venn2"/>
    <dgm:cxn modelId="{38F1878A-D6CE-4FD4-BEF2-517E58EC36A2}" type="presParOf" srcId="{FEA00E1F-AC6D-4CE6-9F87-3CB576C2AF1A}" destId="{7316D978-FFE0-4703-9249-515926F79C8B}" srcOrd="1" destOrd="0" presId="urn:microsoft.com/office/officeart/2005/8/layout/venn2"/>
    <dgm:cxn modelId="{F3338DB1-E0B9-48D3-A7D2-5C1ED7056B67}" type="presParOf" srcId="{51C41190-BAAF-42C5-89CB-69D8821B1CE1}" destId="{EBC78D40-4788-46B0-8E36-61474892C7B9}" srcOrd="3" destOrd="0" presId="urn:microsoft.com/office/officeart/2005/8/layout/venn2"/>
    <dgm:cxn modelId="{AFEC6367-310D-4DBB-8B4C-CF4DB915C25F}" type="presParOf" srcId="{EBC78D40-4788-46B0-8E36-61474892C7B9}" destId="{DDAB2FF0-119C-4904-AF3B-23224905E310}" srcOrd="0" destOrd="0" presId="urn:microsoft.com/office/officeart/2005/8/layout/venn2"/>
    <dgm:cxn modelId="{9B4BAB7D-69A1-4CB3-B6E7-B9B6A9887BEE}" type="presParOf" srcId="{EBC78D40-4788-46B0-8E36-61474892C7B9}" destId="{0E2B753A-04BC-40E4-9429-E5EDFE3DA0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94C5A5-74DE-4060-BB43-2A2EAC62F7D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88017A-600B-43C3-8A8A-C7D4F6D384C8}">
      <dgm:prSet phldrT="[Texto]" phldr="1"/>
      <dgm:spPr/>
      <dgm:t>
        <a:bodyPr/>
        <a:lstStyle/>
        <a:p>
          <a:endParaRPr lang="pt-BR" dirty="0"/>
        </a:p>
      </dgm:t>
    </dgm:pt>
    <dgm:pt modelId="{DB40AA8C-1659-45C6-8919-ACDC067EEDD0}" type="parTrans" cxnId="{85BAF57C-6875-4BC6-A7B0-B6BD4198E306}">
      <dgm:prSet/>
      <dgm:spPr/>
      <dgm:t>
        <a:bodyPr/>
        <a:lstStyle/>
        <a:p>
          <a:endParaRPr lang="pt-BR"/>
        </a:p>
      </dgm:t>
    </dgm:pt>
    <dgm:pt modelId="{4684A5F6-E674-4E74-ABCB-D9061047FC11}" type="sibTrans" cxnId="{85BAF57C-6875-4BC6-A7B0-B6BD4198E306}">
      <dgm:prSet/>
      <dgm:spPr/>
      <dgm:t>
        <a:bodyPr/>
        <a:lstStyle/>
        <a:p>
          <a:endParaRPr lang="pt-BR"/>
        </a:p>
      </dgm:t>
    </dgm:pt>
    <dgm:pt modelId="{1CDD8F94-A650-4C78-B81C-5593379EFDF1}">
      <dgm:prSet phldrT="[Texto]"/>
      <dgm:spPr/>
      <dgm:t>
        <a:bodyPr/>
        <a:lstStyle/>
        <a:p>
          <a:r>
            <a:rPr lang="pt-BR" dirty="0" smtClean="0"/>
            <a:t>80,7% não são </a:t>
          </a:r>
          <a:r>
            <a:rPr lang="pt-BR" dirty="0" err="1" smtClean="0"/>
            <a:t>polivitimizados</a:t>
          </a:r>
          <a:r>
            <a:rPr lang="pt-BR" dirty="0" smtClean="0"/>
            <a:t>. </a:t>
          </a:r>
          <a:endParaRPr lang="pt-BR" dirty="0"/>
        </a:p>
      </dgm:t>
    </dgm:pt>
    <dgm:pt modelId="{BDFDFCAF-DD9D-48DE-82EF-3829F07AD1AF}" type="parTrans" cxnId="{CAC76106-2F0F-4064-8775-CD38FCF85AB3}">
      <dgm:prSet/>
      <dgm:spPr/>
      <dgm:t>
        <a:bodyPr/>
        <a:lstStyle/>
        <a:p>
          <a:endParaRPr lang="pt-BR"/>
        </a:p>
      </dgm:t>
    </dgm:pt>
    <dgm:pt modelId="{421428CA-EF56-45F6-B398-6DCEC7DBFCF9}" type="sibTrans" cxnId="{CAC76106-2F0F-4064-8775-CD38FCF85AB3}">
      <dgm:prSet/>
      <dgm:spPr/>
      <dgm:t>
        <a:bodyPr/>
        <a:lstStyle/>
        <a:p>
          <a:endParaRPr lang="pt-BR"/>
        </a:p>
      </dgm:t>
    </dgm:pt>
    <dgm:pt modelId="{3C32D863-0DE8-4C38-AE48-E22C3E31B21F}">
      <dgm:prSet phldrT="[Texto]" phldr="1"/>
      <dgm:spPr/>
      <dgm:t>
        <a:bodyPr/>
        <a:lstStyle/>
        <a:p>
          <a:endParaRPr lang="pt-BR" dirty="0"/>
        </a:p>
      </dgm:t>
    </dgm:pt>
    <dgm:pt modelId="{6D7E176B-61DF-48C6-8B39-C3913D0DB0EC}" type="parTrans" cxnId="{4AD5B271-56C1-4DBF-A9C8-3978CFCBF28D}">
      <dgm:prSet/>
      <dgm:spPr/>
      <dgm:t>
        <a:bodyPr/>
        <a:lstStyle/>
        <a:p>
          <a:endParaRPr lang="pt-BR"/>
        </a:p>
      </dgm:t>
    </dgm:pt>
    <dgm:pt modelId="{1B5F9D0C-5114-493E-980F-7C23FF520748}" type="sibTrans" cxnId="{4AD5B271-56C1-4DBF-A9C8-3978CFCBF28D}">
      <dgm:prSet/>
      <dgm:spPr/>
      <dgm:t>
        <a:bodyPr/>
        <a:lstStyle/>
        <a:p>
          <a:endParaRPr lang="pt-BR"/>
        </a:p>
      </dgm:t>
    </dgm:pt>
    <dgm:pt modelId="{F2D00F74-1E95-49F4-8C28-24319717B27A}">
      <dgm:prSet phldrT="[Texto]"/>
      <dgm:spPr/>
      <dgm:t>
        <a:bodyPr/>
        <a:lstStyle/>
        <a:p>
          <a:r>
            <a:rPr lang="pt-BR" dirty="0" smtClean="0"/>
            <a:t>19,3% (N=83) foram classificadas como </a:t>
          </a:r>
          <a:r>
            <a:rPr lang="pt-BR" dirty="0" err="1" smtClean="0"/>
            <a:t>polivítimas</a:t>
          </a:r>
          <a:endParaRPr lang="pt-BR" dirty="0"/>
        </a:p>
      </dgm:t>
    </dgm:pt>
    <dgm:pt modelId="{CB80655C-F294-4A19-B36F-6942CB398E8A}" type="parTrans" cxnId="{BB8790D0-3320-4C7E-ADA4-73B495188189}">
      <dgm:prSet/>
      <dgm:spPr/>
      <dgm:t>
        <a:bodyPr/>
        <a:lstStyle/>
        <a:p>
          <a:endParaRPr lang="pt-BR"/>
        </a:p>
      </dgm:t>
    </dgm:pt>
    <dgm:pt modelId="{5EE5B89B-52AA-48E0-8DAB-35BBDD1F1ED1}" type="sibTrans" cxnId="{BB8790D0-3320-4C7E-ADA4-73B495188189}">
      <dgm:prSet/>
      <dgm:spPr/>
      <dgm:t>
        <a:bodyPr/>
        <a:lstStyle/>
        <a:p>
          <a:endParaRPr lang="pt-BR"/>
        </a:p>
      </dgm:t>
    </dgm:pt>
    <dgm:pt modelId="{0C06CD1E-B085-42F5-8D53-1FBD14431E56}">
      <dgm:prSet phldrT="[Texto]" phldr="1"/>
      <dgm:spPr/>
      <dgm:t>
        <a:bodyPr/>
        <a:lstStyle/>
        <a:p>
          <a:endParaRPr lang="pt-BR" dirty="0"/>
        </a:p>
      </dgm:t>
    </dgm:pt>
    <dgm:pt modelId="{DDA7C15E-8936-41C5-8269-584C3BB5FB6E}" type="parTrans" cxnId="{72FDEB76-717A-44D9-8AEA-FF87EAF1DB3F}">
      <dgm:prSet/>
      <dgm:spPr/>
      <dgm:t>
        <a:bodyPr/>
        <a:lstStyle/>
        <a:p>
          <a:endParaRPr lang="pt-BR"/>
        </a:p>
      </dgm:t>
    </dgm:pt>
    <dgm:pt modelId="{39CE8723-BAA7-4A65-A698-C938E80568E0}" type="sibTrans" cxnId="{72FDEB76-717A-44D9-8AEA-FF87EAF1DB3F}">
      <dgm:prSet/>
      <dgm:spPr/>
      <dgm:t>
        <a:bodyPr/>
        <a:lstStyle/>
        <a:p>
          <a:endParaRPr lang="pt-BR"/>
        </a:p>
      </dgm:t>
    </dgm:pt>
    <dgm:pt modelId="{873D138E-A045-4AF6-A850-3D99A9FC5F32}">
      <dgm:prSet phldrT="[Texto]" phldr="1"/>
      <dgm:spPr/>
      <dgm:t>
        <a:bodyPr/>
        <a:lstStyle/>
        <a:p>
          <a:endParaRPr lang="pt-BR" dirty="0"/>
        </a:p>
      </dgm:t>
    </dgm:pt>
    <dgm:pt modelId="{FC27AC13-500B-4002-8C84-B0732178E462}" type="parTrans" cxnId="{0CE7C32B-9DF8-4E10-BBD2-2EEE9CC4B8B8}">
      <dgm:prSet/>
      <dgm:spPr/>
      <dgm:t>
        <a:bodyPr/>
        <a:lstStyle/>
        <a:p>
          <a:endParaRPr lang="pt-BR"/>
        </a:p>
      </dgm:t>
    </dgm:pt>
    <dgm:pt modelId="{5927CE07-EFE4-4CC2-B5DB-7448CF3614C3}" type="sibTrans" cxnId="{0CE7C32B-9DF8-4E10-BBD2-2EEE9CC4B8B8}">
      <dgm:prSet/>
      <dgm:spPr/>
      <dgm:t>
        <a:bodyPr/>
        <a:lstStyle/>
        <a:p>
          <a:endParaRPr lang="pt-BR"/>
        </a:p>
      </dgm:t>
    </dgm:pt>
    <dgm:pt modelId="{C79C4C7B-38A6-4F3E-AA70-BDA386EAD6F5}">
      <dgm:prSet phldrT="[Texto]"/>
      <dgm:spPr/>
      <dgm:t>
        <a:bodyPr/>
        <a:lstStyle/>
        <a:p>
          <a:r>
            <a:rPr lang="pt-BR" dirty="0" smtClean="0"/>
            <a:t>Representam 24,7% da amostra do sexo feminino e 13,3% da amostra do sexo masculino.</a:t>
          </a:r>
          <a:endParaRPr lang="pt-BR" dirty="0"/>
        </a:p>
      </dgm:t>
    </dgm:pt>
    <dgm:pt modelId="{BAD1F2FD-8528-4AE0-9A1E-4B73916E64B7}" type="parTrans" cxnId="{5C2C7248-49EE-4EA5-975B-553961A99B54}">
      <dgm:prSet/>
      <dgm:spPr/>
      <dgm:t>
        <a:bodyPr/>
        <a:lstStyle/>
        <a:p>
          <a:endParaRPr lang="pt-BR"/>
        </a:p>
      </dgm:t>
    </dgm:pt>
    <dgm:pt modelId="{22227098-0BE2-4294-931F-08AA32FFB189}" type="sibTrans" cxnId="{5C2C7248-49EE-4EA5-975B-553961A99B54}">
      <dgm:prSet/>
      <dgm:spPr/>
      <dgm:t>
        <a:bodyPr/>
        <a:lstStyle/>
        <a:p>
          <a:endParaRPr lang="pt-BR"/>
        </a:p>
      </dgm:t>
    </dgm:pt>
    <dgm:pt modelId="{27E43B9A-5AE6-4CF2-B1E7-1B0C154041AF}">
      <dgm:prSet phldrT="[Texto]"/>
      <dgm:spPr/>
      <dgm:t>
        <a:bodyPr/>
        <a:lstStyle/>
        <a:p>
          <a:endParaRPr lang="pt-BR" dirty="0"/>
        </a:p>
      </dgm:t>
    </dgm:pt>
    <dgm:pt modelId="{7E83FA96-4235-4F70-A2D9-AAB40D963201}" type="parTrans" cxnId="{9076B2D5-0353-4F95-8D1E-9EAA9EF36812}">
      <dgm:prSet/>
      <dgm:spPr/>
      <dgm:t>
        <a:bodyPr/>
        <a:lstStyle/>
        <a:p>
          <a:endParaRPr lang="pt-BR"/>
        </a:p>
      </dgm:t>
    </dgm:pt>
    <dgm:pt modelId="{24A9AC73-B265-47EC-85AD-6DF935212391}" type="sibTrans" cxnId="{9076B2D5-0353-4F95-8D1E-9EAA9EF36812}">
      <dgm:prSet/>
      <dgm:spPr/>
      <dgm:t>
        <a:bodyPr/>
        <a:lstStyle/>
        <a:p>
          <a:endParaRPr lang="pt-BR"/>
        </a:p>
      </dgm:t>
    </dgm:pt>
    <dgm:pt modelId="{C80ED017-8F17-45E2-B7CD-32C4AF77126A}">
      <dgm:prSet/>
      <dgm:spPr/>
      <dgm:t>
        <a:bodyPr/>
        <a:lstStyle/>
        <a:p>
          <a:r>
            <a:rPr lang="pt-BR" dirty="0" smtClean="0"/>
            <a:t>A maioria das </a:t>
          </a:r>
          <a:r>
            <a:rPr lang="pt-BR" dirty="0" err="1" smtClean="0"/>
            <a:t>polivítimas</a:t>
          </a:r>
          <a:r>
            <a:rPr lang="pt-BR" dirty="0" smtClean="0"/>
            <a:t> são do sexo feminino. </a:t>
          </a:r>
          <a:endParaRPr lang="pt-BR" dirty="0"/>
        </a:p>
      </dgm:t>
    </dgm:pt>
    <dgm:pt modelId="{E8810478-5620-4688-82E5-E11D2005998D}" type="sibTrans" cxnId="{EA6F8AE2-7D88-4BE7-9AB9-23FA9AF90ABE}">
      <dgm:prSet/>
      <dgm:spPr/>
      <dgm:t>
        <a:bodyPr/>
        <a:lstStyle/>
        <a:p>
          <a:endParaRPr lang="pt-BR"/>
        </a:p>
      </dgm:t>
    </dgm:pt>
    <dgm:pt modelId="{6679456A-DAA5-4156-8008-56A3929A1F13}" type="parTrans" cxnId="{EA6F8AE2-7D88-4BE7-9AB9-23FA9AF90ABE}">
      <dgm:prSet/>
      <dgm:spPr/>
      <dgm:t>
        <a:bodyPr/>
        <a:lstStyle/>
        <a:p>
          <a:endParaRPr lang="pt-BR"/>
        </a:p>
      </dgm:t>
    </dgm:pt>
    <dgm:pt modelId="{A47C9A41-BB75-45CB-A8C7-FB664DA020D3}" type="pres">
      <dgm:prSet presAssocID="{2694C5A5-74DE-4060-BB43-2A2EAC62F7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B2BD2A-2CD0-4C95-96B5-A52B31C90702}" type="pres">
      <dgm:prSet presAssocID="{8988017A-600B-43C3-8A8A-C7D4F6D384C8}" presName="composite" presStyleCnt="0"/>
      <dgm:spPr/>
    </dgm:pt>
    <dgm:pt modelId="{D4614505-728C-44DE-A2D1-ECE6F15C1DCF}" type="pres">
      <dgm:prSet presAssocID="{8988017A-600B-43C3-8A8A-C7D4F6D384C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EAEF5B-4062-4637-8928-C3CD00B321E8}" type="pres">
      <dgm:prSet presAssocID="{8988017A-600B-43C3-8A8A-C7D4F6D384C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140EF3-01B7-48C6-A4F4-19D90893DA93}" type="pres">
      <dgm:prSet presAssocID="{4684A5F6-E674-4E74-ABCB-D9061047FC11}" presName="sp" presStyleCnt="0"/>
      <dgm:spPr/>
    </dgm:pt>
    <dgm:pt modelId="{260A2A14-458E-494D-AF7D-71F38AB38CD2}" type="pres">
      <dgm:prSet presAssocID="{3C32D863-0DE8-4C38-AE48-E22C3E31B21F}" presName="composite" presStyleCnt="0"/>
      <dgm:spPr/>
    </dgm:pt>
    <dgm:pt modelId="{3E7679A5-1ED7-4F59-AC7D-2961F5B1456C}" type="pres">
      <dgm:prSet presAssocID="{3C32D863-0DE8-4C38-AE48-E22C3E31B21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BF2B9D-A856-47E2-AD35-1ACF9FAA7E7B}" type="pres">
      <dgm:prSet presAssocID="{3C32D863-0DE8-4C38-AE48-E22C3E31B21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2726CB-1738-4A60-99B3-7D4ACBB4D83B}" type="pres">
      <dgm:prSet presAssocID="{1B5F9D0C-5114-493E-980F-7C23FF520748}" presName="sp" presStyleCnt="0"/>
      <dgm:spPr/>
    </dgm:pt>
    <dgm:pt modelId="{04998A48-2F1B-4A7A-9BEA-29F2F1F6B9AF}" type="pres">
      <dgm:prSet presAssocID="{873D138E-A045-4AF6-A850-3D99A9FC5F32}" presName="composite" presStyleCnt="0"/>
      <dgm:spPr/>
    </dgm:pt>
    <dgm:pt modelId="{BFCD9611-9EAD-4776-AAAB-D928C3D07DB6}" type="pres">
      <dgm:prSet presAssocID="{873D138E-A045-4AF6-A850-3D99A9FC5F3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28DD7D-2981-4689-A8FA-5A86C7F2E61A}" type="pres">
      <dgm:prSet presAssocID="{873D138E-A045-4AF6-A850-3D99A9FC5F3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68CE51-10E5-41F4-9EF8-3277DD16CAD4}" type="pres">
      <dgm:prSet presAssocID="{5927CE07-EFE4-4CC2-B5DB-7448CF3614C3}" presName="sp" presStyleCnt="0"/>
      <dgm:spPr/>
    </dgm:pt>
    <dgm:pt modelId="{8B434F77-05DE-414C-9F53-DB566919011F}" type="pres">
      <dgm:prSet presAssocID="{27E43B9A-5AE6-4CF2-B1E7-1B0C154041AF}" presName="composite" presStyleCnt="0"/>
      <dgm:spPr/>
    </dgm:pt>
    <dgm:pt modelId="{63B74984-9BF8-4FE3-8CD9-31CBB6ACA408}" type="pres">
      <dgm:prSet presAssocID="{27E43B9A-5AE6-4CF2-B1E7-1B0C154041A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2BC20F-B35F-4004-AFFC-7A922861233A}" type="pres">
      <dgm:prSet presAssocID="{27E43B9A-5AE6-4CF2-B1E7-1B0C154041A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704B13-CB45-4BFD-B47B-8B82219CC87A}" type="presOf" srcId="{1CDD8F94-A650-4C78-B81C-5593379EFDF1}" destId="{93EAEF5B-4062-4637-8928-C3CD00B321E8}" srcOrd="0" destOrd="0" presId="urn:microsoft.com/office/officeart/2005/8/layout/chevron2"/>
    <dgm:cxn modelId="{88A805CB-25D3-4179-AAD0-0921244F5936}" type="presOf" srcId="{873D138E-A045-4AF6-A850-3D99A9FC5F32}" destId="{BFCD9611-9EAD-4776-AAAB-D928C3D07DB6}" srcOrd="0" destOrd="0" presId="urn:microsoft.com/office/officeart/2005/8/layout/chevron2"/>
    <dgm:cxn modelId="{13763546-F167-4A06-B6B4-C0D0E7ACF59D}" type="presOf" srcId="{8988017A-600B-43C3-8A8A-C7D4F6D384C8}" destId="{D4614505-728C-44DE-A2D1-ECE6F15C1DCF}" srcOrd="0" destOrd="0" presId="urn:microsoft.com/office/officeart/2005/8/layout/chevron2"/>
    <dgm:cxn modelId="{08AC8642-55F1-440D-8685-529B0D5240B5}" type="presOf" srcId="{27E43B9A-5AE6-4CF2-B1E7-1B0C154041AF}" destId="{63B74984-9BF8-4FE3-8CD9-31CBB6ACA408}" srcOrd="0" destOrd="0" presId="urn:microsoft.com/office/officeart/2005/8/layout/chevron2"/>
    <dgm:cxn modelId="{CAC76106-2F0F-4064-8775-CD38FCF85AB3}" srcId="{8988017A-600B-43C3-8A8A-C7D4F6D384C8}" destId="{1CDD8F94-A650-4C78-B81C-5593379EFDF1}" srcOrd="0" destOrd="0" parTransId="{BDFDFCAF-DD9D-48DE-82EF-3829F07AD1AF}" sibTransId="{421428CA-EF56-45F6-B398-6DCEC7DBFCF9}"/>
    <dgm:cxn modelId="{9076B2D5-0353-4F95-8D1E-9EAA9EF36812}" srcId="{2694C5A5-74DE-4060-BB43-2A2EAC62F7DA}" destId="{27E43B9A-5AE6-4CF2-B1E7-1B0C154041AF}" srcOrd="3" destOrd="0" parTransId="{7E83FA96-4235-4F70-A2D9-AAB40D963201}" sibTransId="{24A9AC73-B265-47EC-85AD-6DF935212391}"/>
    <dgm:cxn modelId="{6A037EE2-8F5D-42DB-ACAC-D2CE8C889136}" type="presOf" srcId="{3C32D863-0DE8-4C38-AE48-E22C3E31B21F}" destId="{3E7679A5-1ED7-4F59-AC7D-2961F5B1456C}" srcOrd="0" destOrd="0" presId="urn:microsoft.com/office/officeart/2005/8/layout/chevron2"/>
    <dgm:cxn modelId="{CA9A5EBC-9896-4FF5-A4F2-B3C8103614B9}" type="presOf" srcId="{C79C4C7B-38A6-4F3E-AA70-BDA386EAD6F5}" destId="{6D2BC20F-B35F-4004-AFFC-7A922861233A}" srcOrd="0" destOrd="0" presId="urn:microsoft.com/office/officeart/2005/8/layout/chevron2"/>
    <dgm:cxn modelId="{4AD5B271-56C1-4DBF-A9C8-3978CFCBF28D}" srcId="{2694C5A5-74DE-4060-BB43-2A2EAC62F7DA}" destId="{3C32D863-0DE8-4C38-AE48-E22C3E31B21F}" srcOrd="1" destOrd="0" parTransId="{6D7E176B-61DF-48C6-8B39-C3913D0DB0EC}" sibTransId="{1B5F9D0C-5114-493E-980F-7C23FF520748}"/>
    <dgm:cxn modelId="{85BAF57C-6875-4BC6-A7B0-B6BD4198E306}" srcId="{2694C5A5-74DE-4060-BB43-2A2EAC62F7DA}" destId="{8988017A-600B-43C3-8A8A-C7D4F6D384C8}" srcOrd="0" destOrd="0" parTransId="{DB40AA8C-1659-45C6-8919-ACDC067EEDD0}" sibTransId="{4684A5F6-E674-4E74-ABCB-D9061047FC11}"/>
    <dgm:cxn modelId="{BB8790D0-3320-4C7E-ADA4-73B495188189}" srcId="{3C32D863-0DE8-4C38-AE48-E22C3E31B21F}" destId="{F2D00F74-1E95-49F4-8C28-24319717B27A}" srcOrd="0" destOrd="0" parTransId="{CB80655C-F294-4A19-B36F-6942CB398E8A}" sibTransId="{5EE5B89B-52AA-48E0-8DAB-35BBDD1F1ED1}"/>
    <dgm:cxn modelId="{0CE7C32B-9DF8-4E10-BBD2-2EEE9CC4B8B8}" srcId="{2694C5A5-74DE-4060-BB43-2A2EAC62F7DA}" destId="{873D138E-A045-4AF6-A850-3D99A9FC5F32}" srcOrd="2" destOrd="0" parTransId="{FC27AC13-500B-4002-8C84-B0732178E462}" sibTransId="{5927CE07-EFE4-4CC2-B5DB-7448CF3614C3}"/>
    <dgm:cxn modelId="{24E532EA-C779-4E90-8069-C9C822AA13BD}" type="presOf" srcId="{0C06CD1E-B085-42F5-8D53-1FBD14431E56}" destId="{D2BF2B9D-A856-47E2-AD35-1ACF9FAA7E7B}" srcOrd="0" destOrd="1" presId="urn:microsoft.com/office/officeart/2005/8/layout/chevron2"/>
    <dgm:cxn modelId="{0E86DD37-C39A-4983-802C-BB1816F19B0A}" type="presOf" srcId="{2694C5A5-74DE-4060-BB43-2A2EAC62F7DA}" destId="{A47C9A41-BB75-45CB-A8C7-FB664DA020D3}" srcOrd="0" destOrd="0" presId="urn:microsoft.com/office/officeart/2005/8/layout/chevron2"/>
    <dgm:cxn modelId="{5C2C7248-49EE-4EA5-975B-553961A99B54}" srcId="{27E43B9A-5AE6-4CF2-B1E7-1B0C154041AF}" destId="{C79C4C7B-38A6-4F3E-AA70-BDA386EAD6F5}" srcOrd="0" destOrd="0" parTransId="{BAD1F2FD-8528-4AE0-9A1E-4B73916E64B7}" sibTransId="{22227098-0BE2-4294-931F-08AA32FFB189}"/>
    <dgm:cxn modelId="{EA6F8AE2-7D88-4BE7-9AB9-23FA9AF90ABE}" srcId="{873D138E-A045-4AF6-A850-3D99A9FC5F32}" destId="{C80ED017-8F17-45E2-B7CD-32C4AF77126A}" srcOrd="0" destOrd="0" parTransId="{6679456A-DAA5-4156-8008-56A3929A1F13}" sibTransId="{E8810478-5620-4688-82E5-E11D2005998D}"/>
    <dgm:cxn modelId="{894D30C8-8619-4AD9-96CB-6C9AFA10BB2F}" type="presOf" srcId="{C80ED017-8F17-45E2-B7CD-32C4AF77126A}" destId="{7E28DD7D-2981-4689-A8FA-5A86C7F2E61A}" srcOrd="0" destOrd="0" presId="urn:microsoft.com/office/officeart/2005/8/layout/chevron2"/>
    <dgm:cxn modelId="{72FDEB76-717A-44D9-8AEA-FF87EAF1DB3F}" srcId="{3C32D863-0DE8-4C38-AE48-E22C3E31B21F}" destId="{0C06CD1E-B085-42F5-8D53-1FBD14431E56}" srcOrd="1" destOrd="0" parTransId="{DDA7C15E-8936-41C5-8269-584C3BB5FB6E}" sibTransId="{39CE8723-BAA7-4A65-A698-C938E80568E0}"/>
    <dgm:cxn modelId="{FA8906E3-4C3B-4114-A9F2-5F26ABDE445D}" type="presOf" srcId="{F2D00F74-1E95-49F4-8C28-24319717B27A}" destId="{D2BF2B9D-A856-47E2-AD35-1ACF9FAA7E7B}" srcOrd="0" destOrd="0" presId="urn:microsoft.com/office/officeart/2005/8/layout/chevron2"/>
    <dgm:cxn modelId="{0242CE0C-8979-49F7-BE03-3801E868C9D9}" type="presParOf" srcId="{A47C9A41-BB75-45CB-A8C7-FB664DA020D3}" destId="{8EB2BD2A-2CD0-4C95-96B5-A52B31C90702}" srcOrd="0" destOrd="0" presId="urn:microsoft.com/office/officeart/2005/8/layout/chevron2"/>
    <dgm:cxn modelId="{811A91E6-7408-48B2-B353-48DBE1D5E536}" type="presParOf" srcId="{8EB2BD2A-2CD0-4C95-96B5-A52B31C90702}" destId="{D4614505-728C-44DE-A2D1-ECE6F15C1DCF}" srcOrd="0" destOrd="0" presId="urn:microsoft.com/office/officeart/2005/8/layout/chevron2"/>
    <dgm:cxn modelId="{B9AEA811-3C20-4612-8916-1DD0FF3901B0}" type="presParOf" srcId="{8EB2BD2A-2CD0-4C95-96B5-A52B31C90702}" destId="{93EAEF5B-4062-4637-8928-C3CD00B321E8}" srcOrd="1" destOrd="0" presId="urn:microsoft.com/office/officeart/2005/8/layout/chevron2"/>
    <dgm:cxn modelId="{CE131053-A1B8-4CF1-87F2-4B97AB12C632}" type="presParOf" srcId="{A47C9A41-BB75-45CB-A8C7-FB664DA020D3}" destId="{8E140EF3-01B7-48C6-A4F4-19D90893DA93}" srcOrd="1" destOrd="0" presId="urn:microsoft.com/office/officeart/2005/8/layout/chevron2"/>
    <dgm:cxn modelId="{80140397-D256-48D5-AE8D-DE60C8E56662}" type="presParOf" srcId="{A47C9A41-BB75-45CB-A8C7-FB664DA020D3}" destId="{260A2A14-458E-494D-AF7D-71F38AB38CD2}" srcOrd="2" destOrd="0" presId="urn:microsoft.com/office/officeart/2005/8/layout/chevron2"/>
    <dgm:cxn modelId="{11623316-720B-4735-871C-A567E5C19F95}" type="presParOf" srcId="{260A2A14-458E-494D-AF7D-71F38AB38CD2}" destId="{3E7679A5-1ED7-4F59-AC7D-2961F5B1456C}" srcOrd="0" destOrd="0" presId="urn:microsoft.com/office/officeart/2005/8/layout/chevron2"/>
    <dgm:cxn modelId="{0EC190AF-15B1-4D6B-904E-B176A4FA703E}" type="presParOf" srcId="{260A2A14-458E-494D-AF7D-71F38AB38CD2}" destId="{D2BF2B9D-A856-47E2-AD35-1ACF9FAA7E7B}" srcOrd="1" destOrd="0" presId="urn:microsoft.com/office/officeart/2005/8/layout/chevron2"/>
    <dgm:cxn modelId="{A8EAB6AC-E9D1-454C-A8BB-A995B061A28C}" type="presParOf" srcId="{A47C9A41-BB75-45CB-A8C7-FB664DA020D3}" destId="{392726CB-1738-4A60-99B3-7D4ACBB4D83B}" srcOrd="3" destOrd="0" presId="urn:microsoft.com/office/officeart/2005/8/layout/chevron2"/>
    <dgm:cxn modelId="{9EF5CD9E-C42C-4B88-87EF-253AB104F5A2}" type="presParOf" srcId="{A47C9A41-BB75-45CB-A8C7-FB664DA020D3}" destId="{04998A48-2F1B-4A7A-9BEA-29F2F1F6B9AF}" srcOrd="4" destOrd="0" presId="urn:microsoft.com/office/officeart/2005/8/layout/chevron2"/>
    <dgm:cxn modelId="{6A5254B5-1D5B-40EC-B68F-3BEC6133EFAB}" type="presParOf" srcId="{04998A48-2F1B-4A7A-9BEA-29F2F1F6B9AF}" destId="{BFCD9611-9EAD-4776-AAAB-D928C3D07DB6}" srcOrd="0" destOrd="0" presId="urn:microsoft.com/office/officeart/2005/8/layout/chevron2"/>
    <dgm:cxn modelId="{E246A0AD-78E0-48F8-9CD6-49F73AAE281B}" type="presParOf" srcId="{04998A48-2F1B-4A7A-9BEA-29F2F1F6B9AF}" destId="{7E28DD7D-2981-4689-A8FA-5A86C7F2E61A}" srcOrd="1" destOrd="0" presId="urn:microsoft.com/office/officeart/2005/8/layout/chevron2"/>
    <dgm:cxn modelId="{85A42C33-22BA-49AE-A0B0-5C00A0E49D6E}" type="presParOf" srcId="{A47C9A41-BB75-45CB-A8C7-FB664DA020D3}" destId="{4668CE51-10E5-41F4-9EF8-3277DD16CAD4}" srcOrd="5" destOrd="0" presId="urn:microsoft.com/office/officeart/2005/8/layout/chevron2"/>
    <dgm:cxn modelId="{37EC71B3-6B55-489B-ADBF-085E5CE07090}" type="presParOf" srcId="{A47C9A41-BB75-45CB-A8C7-FB664DA020D3}" destId="{8B434F77-05DE-414C-9F53-DB566919011F}" srcOrd="6" destOrd="0" presId="urn:microsoft.com/office/officeart/2005/8/layout/chevron2"/>
    <dgm:cxn modelId="{7387B6A9-68B2-4E3C-9046-60714E6ADE66}" type="presParOf" srcId="{8B434F77-05DE-414C-9F53-DB566919011F}" destId="{63B74984-9BF8-4FE3-8CD9-31CBB6ACA408}" srcOrd="0" destOrd="0" presId="urn:microsoft.com/office/officeart/2005/8/layout/chevron2"/>
    <dgm:cxn modelId="{2773420E-F1AA-4AA0-B7B4-EE2657FA516F}" type="presParOf" srcId="{8B434F77-05DE-414C-9F53-DB566919011F}" destId="{6D2BC20F-B35F-4004-AFFC-7A92286123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7C659F-DD27-48C7-963B-F1AF0597A025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6FF8E1F-5A1C-4A4B-AEEE-FEDF8DC28E82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Sociedade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72340F81-EB2F-4D58-9812-164F839ED031}" type="parTrans" cxnId="{E34B1BC3-3A43-468A-A2D5-0AEEE417A2D7}">
      <dgm:prSet/>
      <dgm:spPr/>
      <dgm:t>
        <a:bodyPr/>
        <a:lstStyle/>
        <a:p>
          <a:endParaRPr lang="pt-BR"/>
        </a:p>
      </dgm:t>
    </dgm:pt>
    <dgm:pt modelId="{82DCFDF2-6972-44DF-A035-04B5DE24D790}" type="sibTrans" cxnId="{E34B1BC3-3A43-468A-A2D5-0AEEE417A2D7}">
      <dgm:prSet/>
      <dgm:spPr/>
      <dgm:t>
        <a:bodyPr/>
        <a:lstStyle/>
        <a:p>
          <a:endParaRPr lang="pt-BR"/>
        </a:p>
      </dgm:t>
    </dgm:pt>
    <dgm:pt modelId="{9A89FEB0-8414-4B80-AD66-4AF51844C649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Comunidade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22F69376-121A-4BBF-94FF-DEEC343FE2E2}" type="parTrans" cxnId="{13247F9A-F0F9-4744-B841-47CFB317AB44}">
      <dgm:prSet/>
      <dgm:spPr/>
      <dgm:t>
        <a:bodyPr/>
        <a:lstStyle/>
        <a:p>
          <a:endParaRPr lang="pt-BR"/>
        </a:p>
      </dgm:t>
    </dgm:pt>
    <dgm:pt modelId="{747A3DF6-BBF0-4DC3-B760-67AF292EAA51}" type="sibTrans" cxnId="{13247F9A-F0F9-4744-B841-47CFB317AB44}">
      <dgm:prSet/>
      <dgm:spPr/>
      <dgm:t>
        <a:bodyPr/>
        <a:lstStyle/>
        <a:p>
          <a:endParaRPr lang="pt-BR"/>
        </a:p>
      </dgm:t>
    </dgm:pt>
    <dgm:pt modelId="{93D592C0-64DB-4192-A41C-FF0F30FEE180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Relações 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6E1824D6-A0DA-4EA9-964D-2AD8B33150B0}" type="parTrans" cxnId="{C9295646-F03C-4100-B929-BF9ED9C8C1CA}">
      <dgm:prSet/>
      <dgm:spPr/>
      <dgm:t>
        <a:bodyPr/>
        <a:lstStyle/>
        <a:p>
          <a:endParaRPr lang="pt-BR"/>
        </a:p>
      </dgm:t>
    </dgm:pt>
    <dgm:pt modelId="{552027CB-4827-4E30-99F3-D9277028FDA7}" type="sibTrans" cxnId="{C9295646-F03C-4100-B929-BF9ED9C8C1CA}">
      <dgm:prSet/>
      <dgm:spPr/>
      <dgm:t>
        <a:bodyPr/>
        <a:lstStyle/>
        <a:p>
          <a:endParaRPr lang="pt-BR"/>
        </a:p>
      </dgm:t>
    </dgm:pt>
    <dgm:pt modelId="{4D56800C-2E32-42B5-9DCD-02CCD7CC2DBA}">
      <dgm:prSet phldrT="[Texto]" custT="1"/>
      <dgm:spPr/>
      <dgm:t>
        <a:bodyPr/>
        <a:lstStyle/>
        <a:p>
          <a:r>
            <a:rPr lang="pt-BR" sz="1800" b="1" dirty="0" smtClean="0">
              <a:solidFill>
                <a:schemeClr val="accent6">
                  <a:lumMod val="50000"/>
                </a:schemeClr>
              </a:solidFill>
            </a:rPr>
            <a:t>Indivíduo</a:t>
          </a:r>
          <a:endParaRPr lang="pt-BR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CAAB06DE-AD9F-444B-B11C-50098E0376CD}" type="parTrans" cxnId="{334E52DB-3785-4BEB-9558-A9BC924751C3}">
      <dgm:prSet/>
      <dgm:spPr/>
      <dgm:t>
        <a:bodyPr/>
        <a:lstStyle/>
        <a:p>
          <a:endParaRPr lang="pt-BR"/>
        </a:p>
      </dgm:t>
    </dgm:pt>
    <dgm:pt modelId="{640BF6C4-527E-4376-8F6F-E36512F645A2}" type="sibTrans" cxnId="{334E52DB-3785-4BEB-9558-A9BC924751C3}">
      <dgm:prSet/>
      <dgm:spPr/>
      <dgm:t>
        <a:bodyPr/>
        <a:lstStyle/>
        <a:p>
          <a:endParaRPr lang="pt-BR"/>
        </a:p>
      </dgm:t>
    </dgm:pt>
    <dgm:pt modelId="{51C41190-BAAF-42C5-89CB-69D8821B1CE1}" type="pres">
      <dgm:prSet presAssocID="{887C659F-DD27-48C7-963B-F1AF0597A02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962931C-D5A6-47CB-AE8F-E23D90986281}" type="pres">
      <dgm:prSet presAssocID="{887C659F-DD27-48C7-963B-F1AF0597A025}" presName="comp1" presStyleCnt="0"/>
      <dgm:spPr/>
    </dgm:pt>
    <dgm:pt modelId="{152BC42A-CF82-4C60-B639-D4DCDA1D5D01}" type="pres">
      <dgm:prSet presAssocID="{887C659F-DD27-48C7-963B-F1AF0597A025}" presName="circle1" presStyleLbl="node1" presStyleIdx="0" presStyleCnt="4" custScaleX="166667" custScaleY="66666"/>
      <dgm:spPr/>
      <dgm:t>
        <a:bodyPr/>
        <a:lstStyle/>
        <a:p>
          <a:endParaRPr lang="pt-BR"/>
        </a:p>
      </dgm:t>
    </dgm:pt>
    <dgm:pt modelId="{3202BB4F-E549-465B-8FA5-3786CE68C7DD}" type="pres">
      <dgm:prSet presAssocID="{887C659F-DD27-48C7-963B-F1AF0597A025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A2C4C8-F439-4785-BC5A-C9656A42E905}" type="pres">
      <dgm:prSet presAssocID="{887C659F-DD27-48C7-963B-F1AF0597A025}" presName="comp2" presStyleCnt="0"/>
      <dgm:spPr/>
    </dgm:pt>
    <dgm:pt modelId="{86EA4DBB-B510-421D-9019-910CDDAE397A}" type="pres">
      <dgm:prSet presAssocID="{887C659F-DD27-48C7-963B-F1AF0597A025}" presName="circle2" presStyleLbl="node1" presStyleIdx="1" presStyleCnt="4" custScaleX="192708" custScaleY="66666"/>
      <dgm:spPr/>
      <dgm:t>
        <a:bodyPr/>
        <a:lstStyle/>
        <a:p>
          <a:endParaRPr lang="pt-BR"/>
        </a:p>
      </dgm:t>
    </dgm:pt>
    <dgm:pt modelId="{1B789377-A9BD-4CD9-A01B-B4243C3B6B16}" type="pres">
      <dgm:prSet presAssocID="{887C659F-DD27-48C7-963B-F1AF0597A025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A00E1F-AC6D-4CE6-9F87-3CB576C2AF1A}" type="pres">
      <dgm:prSet presAssocID="{887C659F-DD27-48C7-963B-F1AF0597A025}" presName="comp3" presStyleCnt="0"/>
      <dgm:spPr/>
    </dgm:pt>
    <dgm:pt modelId="{1154D35D-8BC0-43D8-8885-45BE690B539B}" type="pres">
      <dgm:prSet presAssocID="{887C659F-DD27-48C7-963B-F1AF0597A025}" presName="circle3" presStyleLbl="node1" presStyleIdx="2" presStyleCnt="4" custScaleX="173089" custScaleY="66666"/>
      <dgm:spPr/>
      <dgm:t>
        <a:bodyPr/>
        <a:lstStyle/>
        <a:p>
          <a:endParaRPr lang="pt-BR"/>
        </a:p>
      </dgm:t>
    </dgm:pt>
    <dgm:pt modelId="{7316D978-FFE0-4703-9249-515926F79C8B}" type="pres">
      <dgm:prSet presAssocID="{887C659F-DD27-48C7-963B-F1AF0597A025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C78D40-4788-46B0-8E36-61474892C7B9}" type="pres">
      <dgm:prSet presAssocID="{887C659F-DD27-48C7-963B-F1AF0597A025}" presName="comp4" presStyleCnt="0"/>
      <dgm:spPr/>
    </dgm:pt>
    <dgm:pt modelId="{DDAB2FF0-119C-4904-AF3B-23224905E310}" type="pres">
      <dgm:prSet presAssocID="{887C659F-DD27-48C7-963B-F1AF0597A025}" presName="circle4" presStyleLbl="node1" presStyleIdx="3" presStyleCnt="4" custScaleX="194725" custScaleY="66666"/>
      <dgm:spPr/>
      <dgm:t>
        <a:bodyPr/>
        <a:lstStyle/>
        <a:p>
          <a:endParaRPr lang="pt-BR"/>
        </a:p>
      </dgm:t>
    </dgm:pt>
    <dgm:pt modelId="{0E2B753A-04BC-40E4-9429-E5EDFE3DA0F5}" type="pres">
      <dgm:prSet presAssocID="{887C659F-DD27-48C7-963B-F1AF0597A025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3247F9A-F0F9-4744-B841-47CFB317AB44}" srcId="{887C659F-DD27-48C7-963B-F1AF0597A025}" destId="{9A89FEB0-8414-4B80-AD66-4AF51844C649}" srcOrd="1" destOrd="0" parTransId="{22F69376-121A-4BBF-94FF-DEEC343FE2E2}" sibTransId="{747A3DF6-BBF0-4DC3-B760-67AF292EAA51}"/>
    <dgm:cxn modelId="{4F9DBBB7-3D03-400A-B324-C0C7636C0F29}" type="presOf" srcId="{887C659F-DD27-48C7-963B-F1AF0597A025}" destId="{51C41190-BAAF-42C5-89CB-69D8821B1CE1}" srcOrd="0" destOrd="0" presId="urn:microsoft.com/office/officeart/2005/8/layout/venn2"/>
    <dgm:cxn modelId="{7AB91B02-125F-4044-BC4B-3DA0B3E6EEAD}" type="presOf" srcId="{93D592C0-64DB-4192-A41C-FF0F30FEE180}" destId="{7316D978-FFE0-4703-9249-515926F79C8B}" srcOrd="1" destOrd="0" presId="urn:microsoft.com/office/officeart/2005/8/layout/venn2"/>
    <dgm:cxn modelId="{ABE91E0C-0755-4E28-8038-1EA1C755F95A}" type="presOf" srcId="{4D56800C-2E32-42B5-9DCD-02CCD7CC2DBA}" destId="{0E2B753A-04BC-40E4-9429-E5EDFE3DA0F5}" srcOrd="1" destOrd="0" presId="urn:microsoft.com/office/officeart/2005/8/layout/venn2"/>
    <dgm:cxn modelId="{819F5E87-3BCD-412D-B0D1-ECCFD8E6E3CB}" type="presOf" srcId="{9A89FEB0-8414-4B80-AD66-4AF51844C649}" destId="{1B789377-A9BD-4CD9-A01B-B4243C3B6B16}" srcOrd="1" destOrd="0" presId="urn:microsoft.com/office/officeart/2005/8/layout/venn2"/>
    <dgm:cxn modelId="{4B252DD7-08CC-4016-B895-DFD446A52FA2}" type="presOf" srcId="{B6FF8E1F-5A1C-4A4B-AEEE-FEDF8DC28E82}" destId="{3202BB4F-E549-465B-8FA5-3786CE68C7DD}" srcOrd="1" destOrd="0" presId="urn:microsoft.com/office/officeart/2005/8/layout/venn2"/>
    <dgm:cxn modelId="{E34B1BC3-3A43-468A-A2D5-0AEEE417A2D7}" srcId="{887C659F-DD27-48C7-963B-F1AF0597A025}" destId="{B6FF8E1F-5A1C-4A4B-AEEE-FEDF8DC28E82}" srcOrd="0" destOrd="0" parTransId="{72340F81-EB2F-4D58-9812-164F839ED031}" sibTransId="{82DCFDF2-6972-44DF-A035-04B5DE24D790}"/>
    <dgm:cxn modelId="{8DCB98EA-A627-400D-809C-1433486F8648}" type="presOf" srcId="{9A89FEB0-8414-4B80-AD66-4AF51844C649}" destId="{86EA4DBB-B510-421D-9019-910CDDAE397A}" srcOrd="0" destOrd="0" presId="urn:microsoft.com/office/officeart/2005/8/layout/venn2"/>
    <dgm:cxn modelId="{A41AFB11-5CB7-4C9B-B0BA-5FD8FBC2AB98}" type="presOf" srcId="{B6FF8E1F-5A1C-4A4B-AEEE-FEDF8DC28E82}" destId="{152BC42A-CF82-4C60-B639-D4DCDA1D5D01}" srcOrd="0" destOrd="0" presId="urn:microsoft.com/office/officeart/2005/8/layout/venn2"/>
    <dgm:cxn modelId="{C9295646-F03C-4100-B929-BF9ED9C8C1CA}" srcId="{887C659F-DD27-48C7-963B-F1AF0597A025}" destId="{93D592C0-64DB-4192-A41C-FF0F30FEE180}" srcOrd="2" destOrd="0" parTransId="{6E1824D6-A0DA-4EA9-964D-2AD8B33150B0}" sibTransId="{552027CB-4827-4E30-99F3-D9277028FDA7}"/>
    <dgm:cxn modelId="{386A3A61-57E1-4AB3-8123-7B08B70DA11A}" type="presOf" srcId="{4D56800C-2E32-42B5-9DCD-02CCD7CC2DBA}" destId="{DDAB2FF0-119C-4904-AF3B-23224905E310}" srcOrd="0" destOrd="0" presId="urn:microsoft.com/office/officeart/2005/8/layout/venn2"/>
    <dgm:cxn modelId="{937D54D3-3AEE-4997-A17F-0529D3753ABF}" type="presOf" srcId="{93D592C0-64DB-4192-A41C-FF0F30FEE180}" destId="{1154D35D-8BC0-43D8-8885-45BE690B539B}" srcOrd="0" destOrd="0" presId="urn:microsoft.com/office/officeart/2005/8/layout/venn2"/>
    <dgm:cxn modelId="{334E52DB-3785-4BEB-9558-A9BC924751C3}" srcId="{887C659F-DD27-48C7-963B-F1AF0597A025}" destId="{4D56800C-2E32-42B5-9DCD-02CCD7CC2DBA}" srcOrd="3" destOrd="0" parTransId="{CAAB06DE-AD9F-444B-B11C-50098E0376CD}" sibTransId="{640BF6C4-527E-4376-8F6F-E36512F645A2}"/>
    <dgm:cxn modelId="{9C7A74CD-F39D-4BBE-AABA-172CFA412964}" type="presParOf" srcId="{51C41190-BAAF-42C5-89CB-69D8821B1CE1}" destId="{2962931C-D5A6-47CB-AE8F-E23D90986281}" srcOrd="0" destOrd="0" presId="urn:microsoft.com/office/officeart/2005/8/layout/venn2"/>
    <dgm:cxn modelId="{6D305F9C-3A21-4515-A7BF-6B6F051EB57F}" type="presParOf" srcId="{2962931C-D5A6-47CB-AE8F-E23D90986281}" destId="{152BC42A-CF82-4C60-B639-D4DCDA1D5D01}" srcOrd="0" destOrd="0" presId="urn:microsoft.com/office/officeart/2005/8/layout/venn2"/>
    <dgm:cxn modelId="{35819863-707C-474C-830C-08A756BCEEDC}" type="presParOf" srcId="{2962931C-D5A6-47CB-AE8F-E23D90986281}" destId="{3202BB4F-E549-465B-8FA5-3786CE68C7DD}" srcOrd="1" destOrd="0" presId="urn:microsoft.com/office/officeart/2005/8/layout/venn2"/>
    <dgm:cxn modelId="{3E2C359A-760B-4E8C-8CDF-F0A46FC1BCDC}" type="presParOf" srcId="{51C41190-BAAF-42C5-89CB-69D8821B1CE1}" destId="{32A2C4C8-F439-4785-BC5A-C9656A42E905}" srcOrd="1" destOrd="0" presId="urn:microsoft.com/office/officeart/2005/8/layout/venn2"/>
    <dgm:cxn modelId="{784DCA8C-08BF-4E6E-87D7-28C894B6ECB1}" type="presParOf" srcId="{32A2C4C8-F439-4785-BC5A-C9656A42E905}" destId="{86EA4DBB-B510-421D-9019-910CDDAE397A}" srcOrd="0" destOrd="0" presId="urn:microsoft.com/office/officeart/2005/8/layout/venn2"/>
    <dgm:cxn modelId="{499F8DD8-FE13-4C30-AFE0-6776233C6410}" type="presParOf" srcId="{32A2C4C8-F439-4785-BC5A-C9656A42E905}" destId="{1B789377-A9BD-4CD9-A01B-B4243C3B6B16}" srcOrd="1" destOrd="0" presId="urn:microsoft.com/office/officeart/2005/8/layout/venn2"/>
    <dgm:cxn modelId="{C3401105-D90E-4303-A913-C240A33181A1}" type="presParOf" srcId="{51C41190-BAAF-42C5-89CB-69D8821B1CE1}" destId="{FEA00E1F-AC6D-4CE6-9F87-3CB576C2AF1A}" srcOrd="2" destOrd="0" presId="urn:microsoft.com/office/officeart/2005/8/layout/venn2"/>
    <dgm:cxn modelId="{E21BAF7E-4668-4089-B650-08D3DDD4C810}" type="presParOf" srcId="{FEA00E1F-AC6D-4CE6-9F87-3CB576C2AF1A}" destId="{1154D35D-8BC0-43D8-8885-45BE690B539B}" srcOrd="0" destOrd="0" presId="urn:microsoft.com/office/officeart/2005/8/layout/venn2"/>
    <dgm:cxn modelId="{E5AA17D0-E1E5-40FE-8E9A-41F595B50904}" type="presParOf" srcId="{FEA00E1F-AC6D-4CE6-9F87-3CB576C2AF1A}" destId="{7316D978-FFE0-4703-9249-515926F79C8B}" srcOrd="1" destOrd="0" presId="urn:microsoft.com/office/officeart/2005/8/layout/venn2"/>
    <dgm:cxn modelId="{07153B92-2FC1-4D5C-8615-ECC66B2479E2}" type="presParOf" srcId="{51C41190-BAAF-42C5-89CB-69D8821B1CE1}" destId="{EBC78D40-4788-46B0-8E36-61474892C7B9}" srcOrd="3" destOrd="0" presId="urn:microsoft.com/office/officeart/2005/8/layout/venn2"/>
    <dgm:cxn modelId="{9B44D8A3-9FEB-4970-A826-4F861EAC7D37}" type="presParOf" srcId="{EBC78D40-4788-46B0-8E36-61474892C7B9}" destId="{DDAB2FF0-119C-4904-AF3B-23224905E310}" srcOrd="0" destOrd="0" presId="urn:microsoft.com/office/officeart/2005/8/layout/venn2"/>
    <dgm:cxn modelId="{6BD84CF2-DE00-4342-821D-20E3B51F6616}" type="presParOf" srcId="{EBC78D40-4788-46B0-8E36-61474892C7B9}" destId="{0E2B753A-04BC-40E4-9429-E5EDFE3DA0F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253FE-6093-4F7E-84A4-06E9ADFAD0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F37B97-8887-4DD3-B322-2D04D03A6C6B}">
      <dgm:prSet phldrT="[Texto]" custT="1"/>
      <dgm:spPr/>
      <dgm:t>
        <a:bodyPr/>
        <a:lstStyle/>
        <a:p>
          <a:r>
            <a:rPr lang="pt-BR" sz="3200" b="1" dirty="0" smtClean="0">
              <a:latin typeface="+mj-lt"/>
            </a:rPr>
            <a:t>Violência</a:t>
          </a:r>
          <a:endParaRPr lang="pt-BR" sz="3200" b="1" dirty="0">
            <a:latin typeface="+mj-lt"/>
          </a:endParaRPr>
        </a:p>
      </dgm:t>
    </dgm:pt>
    <dgm:pt modelId="{BBBBFE0B-9119-450F-A1A1-646678616330}" type="parTrans" cxnId="{78573B43-CC13-42FE-B4C9-A8C96CFBF008}">
      <dgm:prSet/>
      <dgm:spPr/>
      <dgm:t>
        <a:bodyPr/>
        <a:lstStyle/>
        <a:p>
          <a:endParaRPr lang="pt-BR"/>
        </a:p>
      </dgm:t>
    </dgm:pt>
    <dgm:pt modelId="{2E9C58C2-854C-4159-9BFA-372B1E83926E}" type="sibTrans" cxnId="{78573B43-CC13-42FE-B4C9-A8C96CFBF008}">
      <dgm:prSet/>
      <dgm:spPr/>
      <dgm:t>
        <a:bodyPr/>
        <a:lstStyle/>
        <a:p>
          <a:endParaRPr lang="pt-BR"/>
        </a:p>
      </dgm:t>
    </dgm:pt>
    <dgm:pt modelId="{367304E5-3D29-4E97-8670-AF05C668D0F9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autodirigida</a:t>
          </a:r>
          <a:endParaRPr lang="pt-BR" sz="1600" b="1" dirty="0">
            <a:latin typeface="+mj-lt"/>
          </a:endParaRPr>
        </a:p>
      </dgm:t>
    </dgm:pt>
    <dgm:pt modelId="{0A0E0A26-0AEF-48C0-B53F-A79AA4BC8945}" type="parTrans" cxnId="{9AD6E958-85E2-4032-9CF2-DB777FE8F362}">
      <dgm:prSet/>
      <dgm:spPr/>
      <dgm:t>
        <a:bodyPr/>
        <a:lstStyle/>
        <a:p>
          <a:endParaRPr lang="pt-BR"/>
        </a:p>
      </dgm:t>
    </dgm:pt>
    <dgm:pt modelId="{CBBA1B07-BF1D-4C4E-838D-7670F9B5578B}" type="sibTrans" cxnId="{9AD6E958-85E2-4032-9CF2-DB777FE8F362}">
      <dgm:prSet/>
      <dgm:spPr/>
      <dgm:t>
        <a:bodyPr/>
        <a:lstStyle/>
        <a:p>
          <a:endParaRPr lang="pt-BR"/>
        </a:p>
      </dgm:t>
    </dgm:pt>
    <dgm:pt modelId="{4C035F9B-0CB4-4863-981A-6C52F9F9287C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Comportamento suicida</a:t>
          </a:r>
          <a:endParaRPr lang="pt-BR" sz="1600" b="1" dirty="0">
            <a:latin typeface="+mj-lt"/>
          </a:endParaRPr>
        </a:p>
      </dgm:t>
    </dgm:pt>
    <dgm:pt modelId="{9841CD82-3C1F-4C35-824A-2D4223FA19E1}" type="parTrans" cxnId="{36E089B9-5355-4E78-B5EA-81AA48082013}">
      <dgm:prSet/>
      <dgm:spPr/>
      <dgm:t>
        <a:bodyPr/>
        <a:lstStyle/>
        <a:p>
          <a:endParaRPr lang="pt-BR"/>
        </a:p>
      </dgm:t>
    </dgm:pt>
    <dgm:pt modelId="{29D4B597-0E7F-44CF-BBF6-1D74DF962F2C}" type="sibTrans" cxnId="{36E089B9-5355-4E78-B5EA-81AA48082013}">
      <dgm:prSet/>
      <dgm:spPr/>
      <dgm:t>
        <a:bodyPr/>
        <a:lstStyle/>
        <a:p>
          <a:endParaRPr lang="pt-BR"/>
        </a:p>
      </dgm:t>
    </dgm:pt>
    <dgm:pt modelId="{D050EED4-17A7-4A44-8373-7C63BDDD1C52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Auto abuso</a:t>
          </a:r>
          <a:endParaRPr lang="pt-BR" sz="1600" b="1" dirty="0">
            <a:latin typeface="+mj-lt"/>
          </a:endParaRPr>
        </a:p>
      </dgm:t>
    </dgm:pt>
    <dgm:pt modelId="{7638060C-10BA-46DF-B5FC-DD12322C1D03}" type="parTrans" cxnId="{BBDFD516-3658-4DEA-B0D2-4DF22CB2B690}">
      <dgm:prSet/>
      <dgm:spPr/>
      <dgm:t>
        <a:bodyPr/>
        <a:lstStyle/>
        <a:p>
          <a:endParaRPr lang="pt-BR"/>
        </a:p>
      </dgm:t>
    </dgm:pt>
    <dgm:pt modelId="{C22D5653-DBEE-4244-A4D5-4F43FE48911C}" type="sibTrans" cxnId="{BBDFD516-3658-4DEA-B0D2-4DF22CB2B690}">
      <dgm:prSet/>
      <dgm:spPr/>
      <dgm:t>
        <a:bodyPr/>
        <a:lstStyle/>
        <a:p>
          <a:endParaRPr lang="pt-BR"/>
        </a:p>
      </dgm:t>
    </dgm:pt>
    <dgm:pt modelId="{DAFF4DC0-AEB8-4391-8DB9-5310A0B63525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Interpessoal</a:t>
          </a:r>
          <a:r>
            <a:rPr lang="pt-BR" sz="1600" dirty="0" smtClean="0">
              <a:latin typeface="+mj-lt"/>
            </a:rPr>
            <a:t> </a:t>
          </a:r>
          <a:endParaRPr lang="pt-BR" sz="1600" dirty="0">
            <a:latin typeface="+mj-lt"/>
          </a:endParaRPr>
        </a:p>
      </dgm:t>
    </dgm:pt>
    <dgm:pt modelId="{60ACCE5D-A93F-4F60-9BD3-C443699EDDF7}" type="parTrans" cxnId="{BC0C072D-D2D3-43F5-B633-2BF4282327F1}">
      <dgm:prSet/>
      <dgm:spPr/>
      <dgm:t>
        <a:bodyPr/>
        <a:lstStyle/>
        <a:p>
          <a:endParaRPr lang="pt-BR"/>
        </a:p>
      </dgm:t>
    </dgm:pt>
    <dgm:pt modelId="{06E90ABA-405E-4E1F-ABCE-4C4B101F7301}" type="sibTrans" cxnId="{BC0C072D-D2D3-43F5-B633-2BF4282327F1}">
      <dgm:prSet/>
      <dgm:spPr/>
      <dgm:t>
        <a:bodyPr/>
        <a:lstStyle/>
        <a:p>
          <a:endParaRPr lang="pt-BR"/>
        </a:p>
      </dgm:t>
    </dgm:pt>
    <dgm:pt modelId="{CA10F055-D9E5-4D11-BD62-397A3CB6665A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Família parceiro</a:t>
          </a:r>
          <a:endParaRPr lang="pt-BR" sz="1600" b="1" dirty="0">
            <a:latin typeface="+mj-lt"/>
          </a:endParaRPr>
        </a:p>
      </dgm:t>
    </dgm:pt>
    <dgm:pt modelId="{EAF98C5D-EB52-4DA8-8981-889D216BC896}" type="parTrans" cxnId="{374C5516-EF13-4734-8433-45FD4D1C077F}">
      <dgm:prSet/>
      <dgm:spPr/>
      <dgm:t>
        <a:bodyPr/>
        <a:lstStyle/>
        <a:p>
          <a:endParaRPr lang="pt-BR"/>
        </a:p>
      </dgm:t>
    </dgm:pt>
    <dgm:pt modelId="{B6F0DA13-33B8-44BF-8CDE-6BA33F6CA0DA}" type="sibTrans" cxnId="{374C5516-EF13-4734-8433-45FD4D1C077F}">
      <dgm:prSet/>
      <dgm:spPr/>
      <dgm:t>
        <a:bodyPr/>
        <a:lstStyle/>
        <a:p>
          <a:endParaRPr lang="pt-BR"/>
        </a:p>
      </dgm:t>
    </dgm:pt>
    <dgm:pt modelId="{1106A682-4BCF-4791-B995-DBBC198A9404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Comunidade</a:t>
          </a:r>
          <a:endParaRPr lang="pt-BR" sz="1600" b="1" dirty="0">
            <a:latin typeface="+mj-lt"/>
          </a:endParaRPr>
        </a:p>
      </dgm:t>
    </dgm:pt>
    <dgm:pt modelId="{0CA6FD7A-F844-4B43-9953-67301E24DD5A}" type="parTrans" cxnId="{AC4AF0A1-7C14-4EDC-85BF-6B1164FB50B6}">
      <dgm:prSet/>
      <dgm:spPr/>
      <dgm:t>
        <a:bodyPr/>
        <a:lstStyle/>
        <a:p>
          <a:endParaRPr lang="pt-BR"/>
        </a:p>
      </dgm:t>
    </dgm:pt>
    <dgm:pt modelId="{0F00162D-4684-4714-83D2-A212101CA448}" type="sibTrans" cxnId="{AC4AF0A1-7C14-4EDC-85BF-6B1164FB50B6}">
      <dgm:prSet/>
      <dgm:spPr/>
      <dgm:t>
        <a:bodyPr/>
        <a:lstStyle/>
        <a:p>
          <a:endParaRPr lang="pt-BR"/>
        </a:p>
      </dgm:t>
    </dgm:pt>
    <dgm:pt modelId="{C85F67EC-8C89-4AD9-B3C2-3D734D40200A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Social</a:t>
          </a:r>
          <a:endParaRPr lang="pt-BR" sz="1600" b="1" dirty="0">
            <a:latin typeface="+mj-lt"/>
          </a:endParaRPr>
        </a:p>
      </dgm:t>
    </dgm:pt>
    <dgm:pt modelId="{C7CF0964-1712-407C-8441-7AA8E3A5B7C0}" type="parTrans" cxnId="{90D452DC-58EB-459D-A8A5-A2F23E8C7902}">
      <dgm:prSet/>
      <dgm:spPr/>
      <dgm:t>
        <a:bodyPr/>
        <a:lstStyle/>
        <a:p>
          <a:endParaRPr lang="pt-BR"/>
        </a:p>
      </dgm:t>
    </dgm:pt>
    <dgm:pt modelId="{724E299C-D48D-4E0D-A8E6-42EBBE9BCC82}" type="sibTrans" cxnId="{90D452DC-58EB-459D-A8A5-A2F23E8C7902}">
      <dgm:prSet/>
      <dgm:spPr/>
      <dgm:t>
        <a:bodyPr/>
        <a:lstStyle/>
        <a:p>
          <a:endParaRPr lang="pt-BR"/>
        </a:p>
      </dgm:t>
    </dgm:pt>
    <dgm:pt modelId="{785F9E72-D53A-40EE-AD88-146632C3C45B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Política</a:t>
          </a:r>
          <a:endParaRPr lang="pt-BR" sz="1600" b="1" dirty="0">
            <a:latin typeface="+mj-lt"/>
          </a:endParaRPr>
        </a:p>
      </dgm:t>
    </dgm:pt>
    <dgm:pt modelId="{9D081AF4-9CE8-4CFD-A678-1A23128DE535}" type="parTrans" cxnId="{AC35D7FB-1FC3-4238-96A7-D1F492EA9E0C}">
      <dgm:prSet/>
      <dgm:spPr/>
      <dgm:t>
        <a:bodyPr/>
        <a:lstStyle/>
        <a:p>
          <a:endParaRPr lang="pt-BR"/>
        </a:p>
      </dgm:t>
    </dgm:pt>
    <dgm:pt modelId="{2D7D0E27-EC50-47F6-8AD7-762BFB876D07}" type="sibTrans" cxnId="{AC35D7FB-1FC3-4238-96A7-D1F492EA9E0C}">
      <dgm:prSet/>
      <dgm:spPr/>
      <dgm:t>
        <a:bodyPr/>
        <a:lstStyle/>
        <a:p>
          <a:endParaRPr lang="pt-BR"/>
        </a:p>
      </dgm:t>
    </dgm:pt>
    <dgm:pt modelId="{433CBAA9-7726-42F3-BFD2-583611936AD0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Econômica </a:t>
          </a:r>
          <a:endParaRPr lang="pt-BR" sz="1600" b="1" dirty="0">
            <a:latin typeface="+mj-lt"/>
          </a:endParaRPr>
        </a:p>
      </dgm:t>
    </dgm:pt>
    <dgm:pt modelId="{9A4ACC8E-9803-4B28-B520-7B8AE3721A76}" type="parTrans" cxnId="{B424B925-4B0D-4EF4-A01F-3E658EF04409}">
      <dgm:prSet/>
      <dgm:spPr/>
      <dgm:t>
        <a:bodyPr/>
        <a:lstStyle/>
        <a:p>
          <a:endParaRPr lang="pt-BR"/>
        </a:p>
      </dgm:t>
    </dgm:pt>
    <dgm:pt modelId="{F19FDD9D-C4C1-4965-83F4-CBD8B1EE5414}" type="sibTrans" cxnId="{B424B925-4B0D-4EF4-A01F-3E658EF04409}">
      <dgm:prSet/>
      <dgm:spPr/>
      <dgm:t>
        <a:bodyPr/>
        <a:lstStyle/>
        <a:p>
          <a:endParaRPr lang="pt-BR"/>
        </a:p>
      </dgm:t>
    </dgm:pt>
    <dgm:pt modelId="{4D95FEF3-51C5-49DB-ACFB-1407D37CEC87}">
      <dgm:prSet phldrT="[Texto]" custT="1"/>
      <dgm:spPr/>
      <dgm:t>
        <a:bodyPr/>
        <a:lstStyle/>
        <a:p>
          <a:r>
            <a:rPr lang="pt-BR" sz="1600" b="1" dirty="0" smtClean="0">
              <a:latin typeface="+mj-lt"/>
            </a:rPr>
            <a:t>Coletiva</a:t>
          </a:r>
          <a:endParaRPr lang="pt-BR" sz="1600" b="1" dirty="0">
            <a:latin typeface="+mj-lt"/>
          </a:endParaRPr>
        </a:p>
      </dgm:t>
    </dgm:pt>
    <dgm:pt modelId="{00BD7088-5D56-403B-919D-22A7E577156E}" type="sibTrans" cxnId="{705C8D69-2604-49E6-8514-EBF9C0F51DDF}">
      <dgm:prSet/>
      <dgm:spPr/>
      <dgm:t>
        <a:bodyPr/>
        <a:lstStyle/>
        <a:p>
          <a:endParaRPr lang="pt-BR"/>
        </a:p>
      </dgm:t>
    </dgm:pt>
    <dgm:pt modelId="{40528535-29FE-4951-A151-F3857EC1A9A6}" type="parTrans" cxnId="{705C8D69-2604-49E6-8514-EBF9C0F51DDF}">
      <dgm:prSet/>
      <dgm:spPr/>
      <dgm:t>
        <a:bodyPr/>
        <a:lstStyle/>
        <a:p>
          <a:endParaRPr lang="pt-BR"/>
        </a:p>
      </dgm:t>
    </dgm:pt>
    <dgm:pt modelId="{11273900-FA66-4DD6-ACD4-B2E77326BCE5}" type="pres">
      <dgm:prSet presAssocID="{BDC253FE-6093-4F7E-84A4-06E9ADFAD0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629FDFA-A690-4393-B3C6-56469C58C6E5}" type="pres">
      <dgm:prSet presAssocID="{D2F37B97-8887-4DD3-B322-2D04D03A6C6B}" presName="hierRoot1" presStyleCnt="0"/>
      <dgm:spPr/>
    </dgm:pt>
    <dgm:pt modelId="{AD33B388-3DF4-42E7-B2B2-C5700A7D3266}" type="pres">
      <dgm:prSet presAssocID="{D2F37B97-8887-4DD3-B322-2D04D03A6C6B}" presName="composite" presStyleCnt="0"/>
      <dgm:spPr/>
    </dgm:pt>
    <dgm:pt modelId="{470398A2-1922-40EA-B75B-00F42E121307}" type="pres">
      <dgm:prSet presAssocID="{D2F37B97-8887-4DD3-B322-2D04D03A6C6B}" presName="background" presStyleLbl="node0" presStyleIdx="0" presStyleCnt="1"/>
      <dgm:spPr/>
    </dgm:pt>
    <dgm:pt modelId="{5E2BE798-C3BA-4D3E-B6D5-AC51FB92B198}" type="pres">
      <dgm:prSet presAssocID="{D2F37B97-8887-4DD3-B322-2D04D03A6C6B}" presName="text" presStyleLbl="fgAcc0" presStyleIdx="0" presStyleCnt="1" custScaleX="627510" custScaleY="1700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01E84F9-F10E-420F-994B-9139EE08956B}" type="pres">
      <dgm:prSet presAssocID="{D2F37B97-8887-4DD3-B322-2D04D03A6C6B}" presName="hierChild2" presStyleCnt="0"/>
      <dgm:spPr/>
    </dgm:pt>
    <dgm:pt modelId="{7ABB1ADF-D3EF-451B-AA25-7109C30236FE}" type="pres">
      <dgm:prSet presAssocID="{0A0E0A26-0AEF-48C0-B53F-A79AA4BC8945}" presName="Name10" presStyleLbl="parChTrans1D2" presStyleIdx="0" presStyleCnt="3"/>
      <dgm:spPr/>
      <dgm:t>
        <a:bodyPr/>
        <a:lstStyle/>
        <a:p>
          <a:endParaRPr lang="pt-BR"/>
        </a:p>
      </dgm:t>
    </dgm:pt>
    <dgm:pt modelId="{87C5D5F9-B259-44AB-91BD-DFE889256DDA}" type="pres">
      <dgm:prSet presAssocID="{367304E5-3D29-4E97-8670-AF05C668D0F9}" presName="hierRoot2" presStyleCnt="0"/>
      <dgm:spPr/>
    </dgm:pt>
    <dgm:pt modelId="{0327D423-1BFA-4340-BAE8-60EBF6A45407}" type="pres">
      <dgm:prSet presAssocID="{367304E5-3D29-4E97-8670-AF05C668D0F9}" presName="composite2" presStyleCnt="0"/>
      <dgm:spPr/>
    </dgm:pt>
    <dgm:pt modelId="{3D7400C5-6D92-4ECB-B07E-2DE1280812C6}" type="pres">
      <dgm:prSet presAssocID="{367304E5-3D29-4E97-8670-AF05C668D0F9}" presName="background2" presStyleLbl="node2" presStyleIdx="0" presStyleCnt="3"/>
      <dgm:spPr/>
    </dgm:pt>
    <dgm:pt modelId="{F9ECB59F-45FF-4A0A-9474-D10719053E4D}" type="pres">
      <dgm:prSet presAssocID="{367304E5-3D29-4E97-8670-AF05C668D0F9}" presName="text2" presStyleLbl="fgAcc2" presStyleIdx="0" presStyleCnt="3" custScaleX="271023" custScaleY="24384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56F85E-2107-495D-8186-9F0F1912E212}" type="pres">
      <dgm:prSet presAssocID="{367304E5-3D29-4E97-8670-AF05C668D0F9}" presName="hierChild3" presStyleCnt="0"/>
      <dgm:spPr/>
    </dgm:pt>
    <dgm:pt modelId="{7E9F01C5-3E9C-4A90-994F-4FBE0A685864}" type="pres">
      <dgm:prSet presAssocID="{9841CD82-3C1F-4C35-824A-2D4223FA19E1}" presName="Name17" presStyleLbl="parChTrans1D3" presStyleIdx="0" presStyleCnt="7"/>
      <dgm:spPr/>
      <dgm:t>
        <a:bodyPr/>
        <a:lstStyle/>
        <a:p>
          <a:endParaRPr lang="pt-BR"/>
        </a:p>
      </dgm:t>
    </dgm:pt>
    <dgm:pt modelId="{E82D1AE9-DEB7-40F5-9CA3-AE0CC1132567}" type="pres">
      <dgm:prSet presAssocID="{4C035F9B-0CB4-4863-981A-6C52F9F9287C}" presName="hierRoot3" presStyleCnt="0"/>
      <dgm:spPr/>
    </dgm:pt>
    <dgm:pt modelId="{BB3A7406-EC98-48A9-BF5C-64A69A760D19}" type="pres">
      <dgm:prSet presAssocID="{4C035F9B-0CB4-4863-981A-6C52F9F9287C}" presName="composite3" presStyleCnt="0"/>
      <dgm:spPr/>
    </dgm:pt>
    <dgm:pt modelId="{D585C80E-FF63-4517-B6FC-243DA62443F3}" type="pres">
      <dgm:prSet presAssocID="{4C035F9B-0CB4-4863-981A-6C52F9F9287C}" presName="background3" presStyleLbl="node3" presStyleIdx="0" presStyleCnt="7"/>
      <dgm:spPr/>
    </dgm:pt>
    <dgm:pt modelId="{53C4DD6C-CA97-4ECD-B8C9-0A366351E5C0}" type="pres">
      <dgm:prSet presAssocID="{4C035F9B-0CB4-4863-981A-6C52F9F9287C}" presName="text3" presStyleLbl="fgAcc3" presStyleIdx="0" presStyleCnt="7" custScaleX="336854" custScaleY="28887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0412A9C-3882-40CF-A05D-450041FE8B83}" type="pres">
      <dgm:prSet presAssocID="{4C035F9B-0CB4-4863-981A-6C52F9F9287C}" presName="hierChild4" presStyleCnt="0"/>
      <dgm:spPr/>
    </dgm:pt>
    <dgm:pt modelId="{2D84C022-5489-4395-80B4-88587A41A017}" type="pres">
      <dgm:prSet presAssocID="{7638060C-10BA-46DF-B5FC-DD12322C1D03}" presName="Name17" presStyleLbl="parChTrans1D3" presStyleIdx="1" presStyleCnt="7"/>
      <dgm:spPr/>
      <dgm:t>
        <a:bodyPr/>
        <a:lstStyle/>
        <a:p>
          <a:endParaRPr lang="pt-BR"/>
        </a:p>
      </dgm:t>
    </dgm:pt>
    <dgm:pt modelId="{548844DE-2960-4C83-9077-9F053106F20F}" type="pres">
      <dgm:prSet presAssocID="{D050EED4-17A7-4A44-8373-7C63BDDD1C52}" presName="hierRoot3" presStyleCnt="0"/>
      <dgm:spPr/>
    </dgm:pt>
    <dgm:pt modelId="{F6B95C62-CEEC-412B-8DB7-87A4124B6195}" type="pres">
      <dgm:prSet presAssocID="{D050EED4-17A7-4A44-8373-7C63BDDD1C52}" presName="composite3" presStyleCnt="0"/>
      <dgm:spPr/>
    </dgm:pt>
    <dgm:pt modelId="{E081F370-4F7A-4E3B-B3A0-628744202C8E}" type="pres">
      <dgm:prSet presAssocID="{D050EED4-17A7-4A44-8373-7C63BDDD1C52}" presName="background3" presStyleLbl="node3" presStyleIdx="1" presStyleCnt="7"/>
      <dgm:spPr/>
    </dgm:pt>
    <dgm:pt modelId="{D1F16528-0E73-4F07-8966-FD6B996FA18F}" type="pres">
      <dgm:prSet presAssocID="{D050EED4-17A7-4A44-8373-7C63BDDD1C52}" presName="text3" presStyleLbl="fgAcc3" presStyleIdx="1" presStyleCnt="7" custScaleX="162383" custScaleY="2888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F0EB92-875D-4A4D-9B8D-5EA0536A93D2}" type="pres">
      <dgm:prSet presAssocID="{D050EED4-17A7-4A44-8373-7C63BDDD1C52}" presName="hierChild4" presStyleCnt="0"/>
      <dgm:spPr/>
    </dgm:pt>
    <dgm:pt modelId="{B5682F4C-3A35-4B27-B7AB-82B748E29FC2}" type="pres">
      <dgm:prSet presAssocID="{60ACCE5D-A93F-4F60-9BD3-C443699EDDF7}" presName="Name10" presStyleLbl="parChTrans1D2" presStyleIdx="1" presStyleCnt="3"/>
      <dgm:spPr/>
      <dgm:t>
        <a:bodyPr/>
        <a:lstStyle/>
        <a:p>
          <a:endParaRPr lang="pt-BR"/>
        </a:p>
      </dgm:t>
    </dgm:pt>
    <dgm:pt modelId="{2721DFDE-D9D8-4B09-ADC2-65193F4F9B9E}" type="pres">
      <dgm:prSet presAssocID="{DAFF4DC0-AEB8-4391-8DB9-5310A0B63525}" presName="hierRoot2" presStyleCnt="0"/>
      <dgm:spPr/>
    </dgm:pt>
    <dgm:pt modelId="{C2B04011-16CA-4CA4-8AA4-456724A10764}" type="pres">
      <dgm:prSet presAssocID="{DAFF4DC0-AEB8-4391-8DB9-5310A0B63525}" presName="composite2" presStyleCnt="0"/>
      <dgm:spPr/>
    </dgm:pt>
    <dgm:pt modelId="{E4585941-A806-4EA3-8C63-BA51153F656D}" type="pres">
      <dgm:prSet presAssocID="{DAFF4DC0-AEB8-4391-8DB9-5310A0B63525}" presName="background2" presStyleLbl="node2" presStyleIdx="1" presStyleCnt="3"/>
      <dgm:spPr/>
    </dgm:pt>
    <dgm:pt modelId="{9FE54AF2-F4E8-4595-B97D-3CF0F8216F53}" type="pres">
      <dgm:prSet presAssocID="{DAFF4DC0-AEB8-4391-8DB9-5310A0B63525}" presName="text2" presStyleLbl="fgAcc2" presStyleIdx="1" presStyleCnt="3" custScaleX="285362" custScaleY="2142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864D8A-35C1-4C8B-9A5B-BB87BA6355D8}" type="pres">
      <dgm:prSet presAssocID="{DAFF4DC0-AEB8-4391-8DB9-5310A0B63525}" presName="hierChild3" presStyleCnt="0"/>
      <dgm:spPr/>
    </dgm:pt>
    <dgm:pt modelId="{466300B9-EADA-45D9-A0CA-7B45AE191081}" type="pres">
      <dgm:prSet presAssocID="{EAF98C5D-EB52-4DA8-8981-889D216BC896}" presName="Name17" presStyleLbl="parChTrans1D3" presStyleIdx="2" presStyleCnt="7"/>
      <dgm:spPr/>
      <dgm:t>
        <a:bodyPr/>
        <a:lstStyle/>
        <a:p>
          <a:endParaRPr lang="pt-BR"/>
        </a:p>
      </dgm:t>
    </dgm:pt>
    <dgm:pt modelId="{0BFE5C09-2F40-4C72-970C-E749D1C374EE}" type="pres">
      <dgm:prSet presAssocID="{CA10F055-D9E5-4D11-BD62-397A3CB6665A}" presName="hierRoot3" presStyleCnt="0"/>
      <dgm:spPr/>
    </dgm:pt>
    <dgm:pt modelId="{062F1F02-985C-4F68-BCAD-E7D0CD693528}" type="pres">
      <dgm:prSet presAssocID="{CA10F055-D9E5-4D11-BD62-397A3CB6665A}" presName="composite3" presStyleCnt="0"/>
      <dgm:spPr/>
    </dgm:pt>
    <dgm:pt modelId="{1F6A5F80-C060-43DB-9A13-A9A672A956ED}" type="pres">
      <dgm:prSet presAssocID="{CA10F055-D9E5-4D11-BD62-397A3CB6665A}" presName="background3" presStyleLbl="node3" presStyleIdx="2" presStyleCnt="7"/>
      <dgm:spPr/>
    </dgm:pt>
    <dgm:pt modelId="{29E6116B-6FD9-4C39-A931-4F14828EB277}" type="pres">
      <dgm:prSet presAssocID="{CA10F055-D9E5-4D11-BD62-397A3CB6665A}" presName="text3" presStyleLbl="fgAcc3" presStyleIdx="2" presStyleCnt="7" custScaleX="201560" custScaleY="26913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5DCAC31-E4C8-418B-AA72-1D8F13833604}" type="pres">
      <dgm:prSet presAssocID="{CA10F055-D9E5-4D11-BD62-397A3CB6665A}" presName="hierChild4" presStyleCnt="0"/>
      <dgm:spPr/>
    </dgm:pt>
    <dgm:pt modelId="{9215135B-B354-4B27-A4CF-2D83D6B68F87}" type="pres">
      <dgm:prSet presAssocID="{0CA6FD7A-F844-4B43-9953-67301E24DD5A}" presName="Name17" presStyleLbl="parChTrans1D3" presStyleIdx="3" presStyleCnt="7"/>
      <dgm:spPr/>
      <dgm:t>
        <a:bodyPr/>
        <a:lstStyle/>
        <a:p>
          <a:endParaRPr lang="pt-BR"/>
        </a:p>
      </dgm:t>
    </dgm:pt>
    <dgm:pt modelId="{07CF1E30-B914-4A59-9CFA-5EDD07879587}" type="pres">
      <dgm:prSet presAssocID="{1106A682-4BCF-4791-B995-DBBC198A9404}" presName="hierRoot3" presStyleCnt="0"/>
      <dgm:spPr/>
    </dgm:pt>
    <dgm:pt modelId="{A6323764-CF2E-40C7-9FF9-872802EB64EA}" type="pres">
      <dgm:prSet presAssocID="{1106A682-4BCF-4791-B995-DBBC198A9404}" presName="composite3" presStyleCnt="0"/>
      <dgm:spPr/>
    </dgm:pt>
    <dgm:pt modelId="{627BDB81-E208-4239-822C-D25CA8E57407}" type="pres">
      <dgm:prSet presAssocID="{1106A682-4BCF-4791-B995-DBBC198A9404}" presName="background3" presStyleLbl="node3" presStyleIdx="3" presStyleCnt="7"/>
      <dgm:spPr/>
    </dgm:pt>
    <dgm:pt modelId="{15A55081-3313-4BC4-9A61-AD4DB4E1B971}" type="pres">
      <dgm:prSet presAssocID="{1106A682-4BCF-4791-B995-DBBC198A9404}" presName="text3" presStyleLbl="fgAcc3" presStyleIdx="3" presStyleCnt="7" custScaleX="299464" custScaleY="2449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DFF7859-90B3-4B9B-B423-B6AC951601C3}" type="pres">
      <dgm:prSet presAssocID="{1106A682-4BCF-4791-B995-DBBC198A9404}" presName="hierChild4" presStyleCnt="0"/>
      <dgm:spPr/>
    </dgm:pt>
    <dgm:pt modelId="{218D2BEA-0F08-4AB5-BE8D-FCCB85910CA2}" type="pres">
      <dgm:prSet presAssocID="{40528535-29FE-4951-A151-F3857EC1A9A6}" presName="Name10" presStyleLbl="parChTrans1D2" presStyleIdx="2" presStyleCnt="3"/>
      <dgm:spPr/>
      <dgm:t>
        <a:bodyPr/>
        <a:lstStyle/>
        <a:p>
          <a:endParaRPr lang="pt-BR"/>
        </a:p>
      </dgm:t>
    </dgm:pt>
    <dgm:pt modelId="{5D9DF30E-4A3E-4F64-A190-259B00CAB752}" type="pres">
      <dgm:prSet presAssocID="{4D95FEF3-51C5-49DB-ACFB-1407D37CEC87}" presName="hierRoot2" presStyleCnt="0"/>
      <dgm:spPr/>
    </dgm:pt>
    <dgm:pt modelId="{1D038FE2-60A6-40CC-90E2-7A440F2F5A1D}" type="pres">
      <dgm:prSet presAssocID="{4D95FEF3-51C5-49DB-ACFB-1407D37CEC87}" presName="composite2" presStyleCnt="0"/>
      <dgm:spPr/>
    </dgm:pt>
    <dgm:pt modelId="{EA57977B-CA9D-4B4D-8F8E-F982483E0278}" type="pres">
      <dgm:prSet presAssocID="{4D95FEF3-51C5-49DB-ACFB-1407D37CEC87}" presName="background2" presStyleLbl="node2" presStyleIdx="2" presStyleCnt="3"/>
      <dgm:spPr/>
    </dgm:pt>
    <dgm:pt modelId="{DB2FBB1B-BEC7-4B1A-8EB2-E5492CBD9E66}" type="pres">
      <dgm:prSet presAssocID="{4D95FEF3-51C5-49DB-ACFB-1407D37CEC87}" presName="text2" presStyleLbl="fgAcc2" presStyleIdx="2" presStyleCnt="3" custScaleX="222436" custScaleY="24545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A26852-E11D-4DF2-BD76-16CD16ABF820}" type="pres">
      <dgm:prSet presAssocID="{4D95FEF3-51C5-49DB-ACFB-1407D37CEC87}" presName="hierChild3" presStyleCnt="0"/>
      <dgm:spPr/>
    </dgm:pt>
    <dgm:pt modelId="{81E841BF-3E97-4E56-92C5-962F3DCC30F9}" type="pres">
      <dgm:prSet presAssocID="{C7CF0964-1712-407C-8441-7AA8E3A5B7C0}" presName="Name17" presStyleLbl="parChTrans1D3" presStyleIdx="4" presStyleCnt="7"/>
      <dgm:spPr/>
      <dgm:t>
        <a:bodyPr/>
        <a:lstStyle/>
        <a:p>
          <a:endParaRPr lang="pt-BR"/>
        </a:p>
      </dgm:t>
    </dgm:pt>
    <dgm:pt modelId="{B4AED628-C470-4997-B6EC-F12F41150C44}" type="pres">
      <dgm:prSet presAssocID="{C85F67EC-8C89-4AD9-B3C2-3D734D40200A}" presName="hierRoot3" presStyleCnt="0"/>
      <dgm:spPr/>
    </dgm:pt>
    <dgm:pt modelId="{B999F1A9-55F6-412A-BA12-2055FC4CAE69}" type="pres">
      <dgm:prSet presAssocID="{C85F67EC-8C89-4AD9-B3C2-3D734D40200A}" presName="composite3" presStyleCnt="0"/>
      <dgm:spPr/>
    </dgm:pt>
    <dgm:pt modelId="{CD919B19-33B1-4737-97E2-4FB3A40695B0}" type="pres">
      <dgm:prSet presAssocID="{C85F67EC-8C89-4AD9-B3C2-3D734D40200A}" presName="background3" presStyleLbl="node3" presStyleIdx="4" presStyleCnt="7"/>
      <dgm:spPr/>
    </dgm:pt>
    <dgm:pt modelId="{936C91B3-6DEA-453C-A3B3-A94101A8F4CE}" type="pres">
      <dgm:prSet presAssocID="{C85F67EC-8C89-4AD9-B3C2-3D734D40200A}" presName="text3" presStyleLbl="fgAcc3" presStyleIdx="4" presStyleCnt="7" custScaleX="147302" custScaleY="19398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993433-EE10-4B0A-A317-A30006081AD9}" type="pres">
      <dgm:prSet presAssocID="{C85F67EC-8C89-4AD9-B3C2-3D734D40200A}" presName="hierChild4" presStyleCnt="0"/>
      <dgm:spPr/>
    </dgm:pt>
    <dgm:pt modelId="{288B01A4-C434-4AC6-A5B3-8C575D8E0710}" type="pres">
      <dgm:prSet presAssocID="{9D081AF4-9CE8-4CFD-A678-1A23128DE535}" presName="Name17" presStyleLbl="parChTrans1D3" presStyleIdx="5" presStyleCnt="7"/>
      <dgm:spPr/>
      <dgm:t>
        <a:bodyPr/>
        <a:lstStyle/>
        <a:p>
          <a:endParaRPr lang="pt-BR"/>
        </a:p>
      </dgm:t>
    </dgm:pt>
    <dgm:pt modelId="{BD6C301A-D6BD-465B-9F53-A254EF170C3F}" type="pres">
      <dgm:prSet presAssocID="{785F9E72-D53A-40EE-AD88-146632C3C45B}" presName="hierRoot3" presStyleCnt="0"/>
      <dgm:spPr/>
    </dgm:pt>
    <dgm:pt modelId="{28F37903-1C8B-4CC1-AA11-875D75369F38}" type="pres">
      <dgm:prSet presAssocID="{785F9E72-D53A-40EE-AD88-146632C3C45B}" presName="composite3" presStyleCnt="0"/>
      <dgm:spPr/>
    </dgm:pt>
    <dgm:pt modelId="{CB3FD7D0-50DD-4EBE-920A-EB3A2E4D5FF5}" type="pres">
      <dgm:prSet presAssocID="{785F9E72-D53A-40EE-AD88-146632C3C45B}" presName="background3" presStyleLbl="node3" presStyleIdx="5" presStyleCnt="7"/>
      <dgm:spPr/>
    </dgm:pt>
    <dgm:pt modelId="{3DE9E702-4DD2-4369-8CC7-9D781A09794E}" type="pres">
      <dgm:prSet presAssocID="{785F9E72-D53A-40EE-AD88-146632C3C45B}" presName="text3" presStyleLbl="fgAcc3" presStyleIdx="5" presStyleCnt="7" custScaleX="187656" custScaleY="22360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3E40DD-5AAD-4960-87E0-C304374808C0}" type="pres">
      <dgm:prSet presAssocID="{785F9E72-D53A-40EE-AD88-146632C3C45B}" presName="hierChild4" presStyleCnt="0"/>
      <dgm:spPr/>
    </dgm:pt>
    <dgm:pt modelId="{DA19A5AD-E9F0-41F7-B73B-E1944A6F7354}" type="pres">
      <dgm:prSet presAssocID="{9A4ACC8E-9803-4B28-B520-7B8AE3721A76}" presName="Name17" presStyleLbl="parChTrans1D3" presStyleIdx="6" presStyleCnt="7"/>
      <dgm:spPr/>
      <dgm:t>
        <a:bodyPr/>
        <a:lstStyle/>
        <a:p>
          <a:endParaRPr lang="pt-BR"/>
        </a:p>
      </dgm:t>
    </dgm:pt>
    <dgm:pt modelId="{92980587-70FB-451B-8F7E-376ECA1311DE}" type="pres">
      <dgm:prSet presAssocID="{433CBAA9-7726-42F3-BFD2-583611936AD0}" presName="hierRoot3" presStyleCnt="0"/>
      <dgm:spPr/>
    </dgm:pt>
    <dgm:pt modelId="{F561DD4C-87F5-478A-ADF7-54130BBF46BA}" type="pres">
      <dgm:prSet presAssocID="{433CBAA9-7726-42F3-BFD2-583611936AD0}" presName="composite3" presStyleCnt="0"/>
      <dgm:spPr/>
    </dgm:pt>
    <dgm:pt modelId="{BB1C99DC-FC0C-403F-8751-2A7117D1C19A}" type="pres">
      <dgm:prSet presAssocID="{433CBAA9-7726-42F3-BFD2-583611936AD0}" presName="background3" presStyleLbl="node3" presStyleIdx="6" presStyleCnt="7"/>
      <dgm:spPr/>
    </dgm:pt>
    <dgm:pt modelId="{A38BF465-AA7C-4F76-8A2B-03DEE52B541D}" type="pres">
      <dgm:prSet presAssocID="{433CBAA9-7726-42F3-BFD2-583611936AD0}" presName="text3" presStyleLbl="fgAcc3" presStyleIdx="6" presStyleCnt="7" custScaleX="240734" custScaleY="232181" custLinFactNeighborY="732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333697-8850-4889-99F8-E8F1AE2DAA35}" type="pres">
      <dgm:prSet presAssocID="{433CBAA9-7726-42F3-BFD2-583611936AD0}" presName="hierChild4" presStyleCnt="0"/>
      <dgm:spPr/>
    </dgm:pt>
  </dgm:ptLst>
  <dgm:cxnLst>
    <dgm:cxn modelId="{E2CD9004-FBB8-40CF-AB41-284E60CBC074}" type="presOf" srcId="{9D081AF4-9CE8-4CFD-A678-1A23128DE535}" destId="{288B01A4-C434-4AC6-A5B3-8C575D8E0710}" srcOrd="0" destOrd="0" presId="urn:microsoft.com/office/officeart/2005/8/layout/hierarchy1"/>
    <dgm:cxn modelId="{26BFFAC6-A89E-40F7-985B-93189A51FD62}" type="presOf" srcId="{433CBAA9-7726-42F3-BFD2-583611936AD0}" destId="{A38BF465-AA7C-4F76-8A2B-03DEE52B541D}" srcOrd="0" destOrd="0" presId="urn:microsoft.com/office/officeart/2005/8/layout/hierarchy1"/>
    <dgm:cxn modelId="{B424B925-4B0D-4EF4-A01F-3E658EF04409}" srcId="{4D95FEF3-51C5-49DB-ACFB-1407D37CEC87}" destId="{433CBAA9-7726-42F3-BFD2-583611936AD0}" srcOrd="2" destOrd="0" parTransId="{9A4ACC8E-9803-4B28-B520-7B8AE3721A76}" sibTransId="{F19FDD9D-C4C1-4965-83F4-CBD8B1EE5414}"/>
    <dgm:cxn modelId="{F45EAD41-FFE5-4533-9ABA-6543891901E8}" type="presOf" srcId="{C7CF0964-1712-407C-8441-7AA8E3A5B7C0}" destId="{81E841BF-3E97-4E56-92C5-962F3DCC30F9}" srcOrd="0" destOrd="0" presId="urn:microsoft.com/office/officeart/2005/8/layout/hierarchy1"/>
    <dgm:cxn modelId="{21635577-FE29-493B-B89D-3E684211F58A}" type="presOf" srcId="{BDC253FE-6093-4F7E-84A4-06E9ADFAD0BD}" destId="{11273900-FA66-4DD6-ACD4-B2E77326BCE5}" srcOrd="0" destOrd="0" presId="urn:microsoft.com/office/officeart/2005/8/layout/hierarchy1"/>
    <dgm:cxn modelId="{44519CC9-F77C-4DD8-884E-296D7C33BAD0}" type="presOf" srcId="{D050EED4-17A7-4A44-8373-7C63BDDD1C52}" destId="{D1F16528-0E73-4F07-8966-FD6B996FA18F}" srcOrd="0" destOrd="0" presId="urn:microsoft.com/office/officeart/2005/8/layout/hierarchy1"/>
    <dgm:cxn modelId="{705C8D69-2604-49E6-8514-EBF9C0F51DDF}" srcId="{D2F37B97-8887-4DD3-B322-2D04D03A6C6B}" destId="{4D95FEF3-51C5-49DB-ACFB-1407D37CEC87}" srcOrd="2" destOrd="0" parTransId="{40528535-29FE-4951-A151-F3857EC1A9A6}" sibTransId="{00BD7088-5D56-403B-919D-22A7E577156E}"/>
    <dgm:cxn modelId="{BC0C072D-D2D3-43F5-B633-2BF4282327F1}" srcId="{D2F37B97-8887-4DD3-B322-2D04D03A6C6B}" destId="{DAFF4DC0-AEB8-4391-8DB9-5310A0B63525}" srcOrd="1" destOrd="0" parTransId="{60ACCE5D-A93F-4F60-9BD3-C443699EDDF7}" sibTransId="{06E90ABA-405E-4E1F-ABCE-4C4B101F7301}"/>
    <dgm:cxn modelId="{2F66E08D-16DB-49C7-99CE-089519BE2CD2}" type="presOf" srcId="{CA10F055-D9E5-4D11-BD62-397A3CB6665A}" destId="{29E6116B-6FD9-4C39-A931-4F14828EB277}" srcOrd="0" destOrd="0" presId="urn:microsoft.com/office/officeart/2005/8/layout/hierarchy1"/>
    <dgm:cxn modelId="{4F4D1919-0AC6-4564-90D8-30DE5CAFFB2D}" type="presOf" srcId="{D2F37B97-8887-4DD3-B322-2D04D03A6C6B}" destId="{5E2BE798-C3BA-4D3E-B6D5-AC51FB92B198}" srcOrd="0" destOrd="0" presId="urn:microsoft.com/office/officeart/2005/8/layout/hierarchy1"/>
    <dgm:cxn modelId="{2334DF07-9EE8-4391-8012-DA132FC44682}" type="presOf" srcId="{40528535-29FE-4951-A151-F3857EC1A9A6}" destId="{218D2BEA-0F08-4AB5-BE8D-FCCB85910CA2}" srcOrd="0" destOrd="0" presId="urn:microsoft.com/office/officeart/2005/8/layout/hierarchy1"/>
    <dgm:cxn modelId="{BBDFD516-3658-4DEA-B0D2-4DF22CB2B690}" srcId="{367304E5-3D29-4E97-8670-AF05C668D0F9}" destId="{D050EED4-17A7-4A44-8373-7C63BDDD1C52}" srcOrd="1" destOrd="0" parTransId="{7638060C-10BA-46DF-B5FC-DD12322C1D03}" sibTransId="{C22D5653-DBEE-4244-A4D5-4F43FE48911C}"/>
    <dgm:cxn modelId="{BCD9AD4E-DBE6-4FBD-86E5-E57B0A95627E}" type="presOf" srcId="{60ACCE5D-A93F-4F60-9BD3-C443699EDDF7}" destId="{B5682F4C-3A35-4B27-B7AB-82B748E29FC2}" srcOrd="0" destOrd="0" presId="urn:microsoft.com/office/officeart/2005/8/layout/hierarchy1"/>
    <dgm:cxn modelId="{90D452DC-58EB-459D-A8A5-A2F23E8C7902}" srcId="{4D95FEF3-51C5-49DB-ACFB-1407D37CEC87}" destId="{C85F67EC-8C89-4AD9-B3C2-3D734D40200A}" srcOrd="0" destOrd="0" parTransId="{C7CF0964-1712-407C-8441-7AA8E3A5B7C0}" sibTransId="{724E299C-D48D-4E0D-A8E6-42EBBE9BCC82}"/>
    <dgm:cxn modelId="{B5A06BC9-788F-4943-8C9A-3F5A06B1982A}" type="presOf" srcId="{DAFF4DC0-AEB8-4391-8DB9-5310A0B63525}" destId="{9FE54AF2-F4E8-4595-B97D-3CF0F8216F53}" srcOrd="0" destOrd="0" presId="urn:microsoft.com/office/officeart/2005/8/layout/hierarchy1"/>
    <dgm:cxn modelId="{E4A63124-8814-4B35-BC07-59DAF28E627B}" type="presOf" srcId="{0CA6FD7A-F844-4B43-9953-67301E24DD5A}" destId="{9215135B-B354-4B27-A4CF-2D83D6B68F87}" srcOrd="0" destOrd="0" presId="urn:microsoft.com/office/officeart/2005/8/layout/hierarchy1"/>
    <dgm:cxn modelId="{B79E303B-1443-4E32-9FB2-4AE2F5994BCE}" type="presOf" srcId="{4D95FEF3-51C5-49DB-ACFB-1407D37CEC87}" destId="{DB2FBB1B-BEC7-4B1A-8EB2-E5492CBD9E66}" srcOrd="0" destOrd="0" presId="urn:microsoft.com/office/officeart/2005/8/layout/hierarchy1"/>
    <dgm:cxn modelId="{3A05B7BA-51AE-492B-9A7A-963186D0BEB7}" type="presOf" srcId="{4C035F9B-0CB4-4863-981A-6C52F9F9287C}" destId="{53C4DD6C-CA97-4ECD-B8C9-0A366351E5C0}" srcOrd="0" destOrd="0" presId="urn:microsoft.com/office/officeart/2005/8/layout/hierarchy1"/>
    <dgm:cxn modelId="{9AD6E958-85E2-4032-9CF2-DB777FE8F362}" srcId="{D2F37B97-8887-4DD3-B322-2D04D03A6C6B}" destId="{367304E5-3D29-4E97-8670-AF05C668D0F9}" srcOrd="0" destOrd="0" parTransId="{0A0E0A26-0AEF-48C0-B53F-A79AA4BC8945}" sibTransId="{CBBA1B07-BF1D-4C4E-838D-7670F9B5578B}"/>
    <dgm:cxn modelId="{603B21CC-4009-4973-9F79-C290D8ED0651}" type="presOf" srcId="{C85F67EC-8C89-4AD9-B3C2-3D734D40200A}" destId="{936C91B3-6DEA-453C-A3B3-A94101A8F4CE}" srcOrd="0" destOrd="0" presId="urn:microsoft.com/office/officeart/2005/8/layout/hierarchy1"/>
    <dgm:cxn modelId="{456AE71E-100D-485C-A99B-5F71E4DA7F22}" type="presOf" srcId="{7638060C-10BA-46DF-B5FC-DD12322C1D03}" destId="{2D84C022-5489-4395-80B4-88587A41A017}" srcOrd="0" destOrd="0" presId="urn:microsoft.com/office/officeart/2005/8/layout/hierarchy1"/>
    <dgm:cxn modelId="{374C5516-EF13-4734-8433-45FD4D1C077F}" srcId="{DAFF4DC0-AEB8-4391-8DB9-5310A0B63525}" destId="{CA10F055-D9E5-4D11-BD62-397A3CB6665A}" srcOrd="0" destOrd="0" parTransId="{EAF98C5D-EB52-4DA8-8981-889D216BC896}" sibTransId="{B6F0DA13-33B8-44BF-8CDE-6BA33F6CA0DA}"/>
    <dgm:cxn modelId="{8A95B84B-62E9-4F97-A455-1AA451B35D66}" type="presOf" srcId="{0A0E0A26-0AEF-48C0-B53F-A79AA4BC8945}" destId="{7ABB1ADF-D3EF-451B-AA25-7109C30236FE}" srcOrd="0" destOrd="0" presId="urn:microsoft.com/office/officeart/2005/8/layout/hierarchy1"/>
    <dgm:cxn modelId="{F17A2EC7-40F8-461D-A5B3-DD18FA88F33A}" type="presOf" srcId="{9A4ACC8E-9803-4B28-B520-7B8AE3721A76}" destId="{DA19A5AD-E9F0-41F7-B73B-E1944A6F7354}" srcOrd="0" destOrd="0" presId="urn:microsoft.com/office/officeart/2005/8/layout/hierarchy1"/>
    <dgm:cxn modelId="{36E089B9-5355-4E78-B5EA-81AA48082013}" srcId="{367304E5-3D29-4E97-8670-AF05C668D0F9}" destId="{4C035F9B-0CB4-4863-981A-6C52F9F9287C}" srcOrd="0" destOrd="0" parTransId="{9841CD82-3C1F-4C35-824A-2D4223FA19E1}" sibTransId="{29D4B597-0E7F-44CF-BBF6-1D74DF962F2C}"/>
    <dgm:cxn modelId="{78573B43-CC13-42FE-B4C9-A8C96CFBF008}" srcId="{BDC253FE-6093-4F7E-84A4-06E9ADFAD0BD}" destId="{D2F37B97-8887-4DD3-B322-2D04D03A6C6B}" srcOrd="0" destOrd="0" parTransId="{BBBBFE0B-9119-450F-A1A1-646678616330}" sibTransId="{2E9C58C2-854C-4159-9BFA-372B1E83926E}"/>
    <dgm:cxn modelId="{EE44ABAC-344D-48AE-ACA5-1533EDE0D9D3}" type="presOf" srcId="{785F9E72-D53A-40EE-AD88-146632C3C45B}" destId="{3DE9E702-4DD2-4369-8CC7-9D781A09794E}" srcOrd="0" destOrd="0" presId="urn:microsoft.com/office/officeart/2005/8/layout/hierarchy1"/>
    <dgm:cxn modelId="{AC35D7FB-1FC3-4238-96A7-D1F492EA9E0C}" srcId="{4D95FEF3-51C5-49DB-ACFB-1407D37CEC87}" destId="{785F9E72-D53A-40EE-AD88-146632C3C45B}" srcOrd="1" destOrd="0" parTransId="{9D081AF4-9CE8-4CFD-A678-1A23128DE535}" sibTransId="{2D7D0E27-EC50-47F6-8AD7-762BFB876D07}"/>
    <dgm:cxn modelId="{066725E1-026A-47F9-BD7F-8B6091C7C13C}" type="presOf" srcId="{367304E5-3D29-4E97-8670-AF05C668D0F9}" destId="{F9ECB59F-45FF-4A0A-9474-D10719053E4D}" srcOrd="0" destOrd="0" presId="urn:microsoft.com/office/officeart/2005/8/layout/hierarchy1"/>
    <dgm:cxn modelId="{649812B5-F803-4EE9-A4D6-257DFA2C7CD8}" type="presOf" srcId="{1106A682-4BCF-4791-B995-DBBC198A9404}" destId="{15A55081-3313-4BC4-9A61-AD4DB4E1B971}" srcOrd="0" destOrd="0" presId="urn:microsoft.com/office/officeart/2005/8/layout/hierarchy1"/>
    <dgm:cxn modelId="{2739B2E6-D001-4E46-A279-57AE4EA0D755}" type="presOf" srcId="{9841CD82-3C1F-4C35-824A-2D4223FA19E1}" destId="{7E9F01C5-3E9C-4A90-994F-4FBE0A685864}" srcOrd="0" destOrd="0" presId="urn:microsoft.com/office/officeart/2005/8/layout/hierarchy1"/>
    <dgm:cxn modelId="{AC4AF0A1-7C14-4EDC-85BF-6B1164FB50B6}" srcId="{DAFF4DC0-AEB8-4391-8DB9-5310A0B63525}" destId="{1106A682-4BCF-4791-B995-DBBC198A9404}" srcOrd="1" destOrd="0" parTransId="{0CA6FD7A-F844-4B43-9953-67301E24DD5A}" sibTransId="{0F00162D-4684-4714-83D2-A212101CA448}"/>
    <dgm:cxn modelId="{55A18BE2-3BE1-4D2A-954D-8942AEDF9A02}" type="presOf" srcId="{EAF98C5D-EB52-4DA8-8981-889D216BC896}" destId="{466300B9-EADA-45D9-A0CA-7B45AE191081}" srcOrd="0" destOrd="0" presId="urn:microsoft.com/office/officeart/2005/8/layout/hierarchy1"/>
    <dgm:cxn modelId="{B6FDBC9C-4410-4595-8581-8196B8739164}" type="presParOf" srcId="{11273900-FA66-4DD6-ACD4-B2E77326BCE5}" destId="{1629FDFA-A690-4393-B3C6-56469C58C6E5}" srcOrd="0" destOrd="0" presId="urn:microsoft.com/office/officeart/2005/8/layout/hierarchy1"/>
    <dgm:cxn modelId="{B437893B-2900-4332-9748-B084F192ABBE}" type="presParOf" srcId="{1629FDFA-A690-4393-B3C6-56469C58C6E5}" destId="{AD33B388-3DF4-42E7-B2B2-C5700A7D3266}" srcOrd="0" destOrd="0" presId="urn:microsoft.com/office/officeart/2005/8/layout/hierarchy1"/>
    <dgm:cxn modelId="{1FCFB09F-115B-44B6-909D-0A345C4A5F79}" type="presParOf" srcId="{AD33B388-3DF4-42E7-B2B2-C5700A7D3266}" destId="{470398A2-1922-40EA-B75B-00F42E121307}" srcOrd="0" destOrd="0" presId="urn:microsoft.com/office/officeart/2005/8/layout/hierarchy1"/>
    <dgm:cxn modelId="{BE048307-49CB-41B9-AE15-BFF600756A23}" type="presParOf" srcId="{AD33B388-3DF4-42E7-B2B2-C5700A7D3266}" destId="{5E2BE798-C3BA-4D3E-B6D5-AC51FB92B198}" srcOrd="1" destOrd="0" presId="urn:microsoft.com/office/officeart/2005/8/layout/hierarchy1"/>
    <dgm:cxn modelId="{C36A06D2-49BC-4FA4-A728-552914E75EF2}" type="presParOf" srcId="{1629FDFA-A690-4393-B3C6-56469C58C6E5}" destId="{E01E84F9-F10E-420F-994B-9139EE08956B}" srcOrd="1" destOrd="0" presId="urn:microsoft.com/office/officeart/2005/8/layout/hierarchy1"/>
    <dgm:cxn modelId="{0F7A18A0-BD3B-4E75-9AD5-A136692E09F2}" type="presParOf" srcId="{E01E84F9-F10E-420F-994B-9139EE08956B}" destId="{7ABB1ADF-D3EF-451B-AA25-7109C30236FE}" srcOrd="0" destOrd="0" presId="urn:microsoft.com/office/officeart/2005/8/layout/hierarchy1"/>
    <dgm:cxn modelId="{6897460F-4020-431A-98C1-1813C3595BA2}" type="presParOf" srcId="{E01E84F9-F10E-420F-994B-9139EE08956B}" destId="{87C5D5F9-B259-44AB-91BD-DFE889256DDA}" srcOrd="1" destOrd="0" presId="urn:microsoft.com/office/officeart/2005/8/layout/hierarchy1"/>
    <dgm:cxn modelId="{E16C7F08-E88C-4C98-A93A-5C9DCE2D8920}" type="presParOf" srcId="{87C5D5F9-B259-44AB-91BD-DFE889256DDA}" destId="{0327D423-1BFA-4340-BAE8-60EBF6A45407}" srcOrd="0" destOrd="0" presId="urn:microsoft.com/office/officeart/2005/8/layout/hierarchy1"/>
    <dgm:cxn modelId="{142F3BE4-8A68-40FA-B625-65F40004C633}" type="presParOf" srcId="{0327D423-1BFA-4340-BAE8-60EBF6A45407}" destId="{3D7400C5-6D92-4ECB-B07E-2DE1280812C6}" srcOrd="0" destOrd="0" presId="urn:microsoft.com/office/officeart/2005/8/layout/hierarchy1"/>
    <dgm:cxn modelId="{565097DD-176E-406B-B1F1-2BC31B44DE3A}" type="presParOf" srcId="{0327D423-1BFA-4340-BAE8-60EBF6A45407}" destId="{F9ECB59F-45FF-4A0A-9474-D10719053E4D}" srcOrd="1" destOrd="0" presId="urn:microsoft.com/office/officeart/2005/8/layout/hierarchy1"/>
    <dgm:cxn modelId="{99225C6E-6EEC-4EDA-AC48-EFC625CF7923}" type="presParOf" srcId="{87C5D5F9-B259-44AB-91BD-DFE889256DDA}" destId="{C856F85E-2107-495D-8186-9F0F1912E212}" srcOrd="1" destOrd="0" presId="urn:microsoft.com/office/officeart/2005/8/layout/hierarchy1"/>
    <dgm:cxn modelId="{B49C1CC2-BA25-4CDB-8452-68F8EA3828E1}" type="presParOf" srcId="{C856F85E-2107-495D-8186-9F0F1912E212}" destId="{7E9F01C5-3E9C-4A90-994F-4FBE0A685864}" srcOrd="0" destOrd="0" presId="urn:microsoft.com/office/officeart/2005/8/layout/hierarchy1"/>
    <dgm:cxn modelId="{EECD2068-B623-4E62-9925-1FC975543875}" type="presParOf" srcId="{C856F85E-2107-495D-8186-9F0F1912E212}" destId="{E82D1AE9-DEB7-40F5-9CA3-AE0CC1132567}" srcOrd="1" destOrd="0" presId="urn:microsoft.com/office/officeart/2005/8/layout/hierarchy1"/>
    <dgm:cxn modelId="{1C456820-7BF5-4D34-B2F9-7E1399F257C2}" type="presParOf" srcId="{E82D1AE9-DEB7-40F5-9CA3-AE0CC1132567}" destId="{BB3A7406-EC98-48A9-BF5C-64A69A760D19}" srcOrd="0" destOrd="0" presId="urn:microsoft.com/office/officeart/2005/8/layout/hierarchy1"/>
    <dgm:cxn modelId="{9EEB660E-9553-43CC-9CE5-2D53DEDA253E}" type="presParOf" srcId="{BB3A7406-EC98-48A9-BF5C-64A69A760D19}" destId="{D585C80E-FF63-4517-B6FC-243DA62443F3}" srcOrd="0" destOrd="0" presId="urn:microsoft.com/office/officeart/2005/8/layout/hierarchy1"/>
    <dgm:cxn modelId="{10755F5F-5F6B-4BC2-9351-57E001406B5F}" type="presParOf" srcId="{BB3A7406-EC98-48A9-BF5C-64A69A760D19}" destId="{53C4DD6C-CA97-4ECD-B8C9-0A366351E5C0}" srcOrd="1" destOrd="0" presId="urn:microsoft.com/office/officeart/2005/8/layout/hierarchy1"/>
    <dgm:cxn modelId="{90BFBA1E-BDD8-4491-A136-6888CCF291E6}" type="presParOf" srcId="{E82D1AE9-DEB7-40F5-9CA3-AE0CC1132567}" destId="{70412A9C-3882-40CF-A05D-450041FE8B83}" srcOrd="1" destOrd="0" presId="urn:microsoft.com/office/officeart/2005/8/layout/hierarchy1"/>
    <dgm:cxn modelId="{26F69601-0ECC-4F38-B34D-1D3FCA9569AF}" type="presParOf" srcId="{C856F85E-2107-495D-8186-9F0F1912E212}" destId="{2D84C022-5489-4395-80B4-88587A41A017}" srcOrd="2" destOrd="0" presId="urn:microsoft.com/office/officeart/2005/8/layout/hierarchy1"/>
    <dgm:cxn modelId="{C1A9A638-E152-47F6-99B2-99D37FDC80E7}" type="presParOf" srcId="{C856F85E-2107-495D-8186-9F0F1912E212}" destId="{548844DE-2960-4C83-9077-9F053106F20F}" srcOrd="3" destOrd="0" presId="urn:microsoft.com/office/officeart/2005/8/layout/hierarchy1"/>
    <dgm:cxn modelId="{E5D21728-7306-4FBF-B98B-567A685CA0B5}" type="presParOf" srcId="{548844DE-2960-4C83-9077-9F053106F20F}" destId="{F6B95C62-CEEC-412B-8DB7-87A4124B6195}" srcOrd="0" destOrd="0" presId="urn:microsoft.com/office/officeart/2005/8/layout/hierarchy1"/>
    <dgm:cxn modelId="{0F36C7D8-E24A-4CBE-B164-63D25672DD82}" type="presParOf" srcId="{F6B95C62-CEEC-412B-8DB7-87A4124B6195}" destId="{E081F370-4F7A-4E3B-B3A0-628744202C8E}" srcOrd="0" destOrd="0" presId="urn:microsoft.com/office/officeart/2005/8/layout/hierarchy1"/>
    <dgm:cxn modelId="{0096528E-F284-4FF3-B826-D3A0716950EB}" type="presParOf" srcId="{F6B95C62-CEEC-412B-8DB7-87A4124B6195}" destId="{D1F16528-0E73-4F07-8966-FD6B996FA18F}" srcOrd="1" destOrd="0" presId="urn:microsoft.com/office/officeart/2005/8/layout/hierarchy1"/>
    <dgm:cxn modelId="{6030C548-4DAB-4AFE-A8AD-C13BEC200DDA}" type="presParOf" srcId="{548844DE-2960-4C83-9077-9F053106F20F}" destId="{55F0EB92-875D-4A4D-9B8D-5EA0536A93D2}" srcOrd="1" destOrd="0" presId="urn:microsoft.com/office/officeart/2005/8/layout/hierarchy1"/>
    <dgm:cxn modelId="{762AA94C-3616-474A-899E-38907F1D1D7D}" type="presParOf" srcId="{E01E84F9-F10E-420F-994B-9139EE08956B}" destId="{B5682F4C-3A35-4B27-B7AB-82B748E29FC2}" srcOrd="2" destOrd="0" presId="urn:microsoft.com/office/officeart/2005/8/layout/hierarchy1"/>
    <dgm:cxn modelId="{68BFC22F-1D77-4CFC-8718-05EEE1EADB21}" type="presParOf" srcId="{E01E84F9-F10E-420F-994B-9139EE08956B}" destId="{2721DFDE-D9D8-4B09-ADC2-65193F4F9B9E}" srcOrd="3" destOrd="0" presId="urn:microsoft.com/office/officeart/2005/8/layout/hierarchy1"/>
    <dgm:cxn modelId="{A1EF38B3-659F-429E-9172-68253D343D70}" type="presParOf" srcId="{2721DFDE-D9D8-4B09-ADC2-65193F4F9B9E}" destId="{C2B04011-16CA-4CA4-8AA4-456724A10764}" srcOrd="0" destOrd="0" presId="urn:microsoft.com/office/officeart/2005/8/layout/hierarchy1"/>
    <dgm:cxn modelId="{97F71441-6CCC-43C3-BCFB-45FD7777859B}" type="presParOf" srcId="{C2B04011-16CA-4CA4-8AA4-456724A10764}" destId="{E4585941-A806-4EA3-8C63-BA51153F656D}" srcOrd="0" destOrd="0" presId="urn:microsoft.com/office/officeart/2005/8/layout/hierarchy1"/>
    <dgm:cxn modelId="{3849C91B-EB9F-4ABF-922C-0DA5601FFB23}" type="presParOf" srcId="{C2B04011-16CA-4CA4-8AA4-456724A10764}" destId="{9FE54AF2-F4E8-4595-B97D-3CF0F8216F53}" srcOrd="1" destOrd="0" presId="urn:microsoft.com/office/officeart/2005/8/layout/hierarchy1"/>
    <dgm:cxn modelId="{483BA483-8B29-43F6-A6AE-23FBB8D21FFC}" type="presParOf" srcId="{2721DFDE-D9D8-4B09-ADC2-65193F4F9B9E}" destId="{35864D8A-35C1-4C8B-9A5B-BB87BA6355D8}" srcOrd="1" destOrd="0" presId="urn:microsoft.com/office/officeart/2005/8/layout/hierarchy1"/>
    <dgm:cxn modelId="{2C82CB64-8B6B-4F6E-BD26-E20522F42538}" type="presParOf" srcId="{35864D8A-35C1-4C8B-9A5B-BB87BA6355D8}" destId="{466300B9-EADA-45D9-A0CA-7B45AE191081}" srcOrd="0" destOrd="0" presId="urn:microsoft.com/office/officeart/2005/8/layout/hierarchy1"/>
    <dgm:cxn modelId="{7BBFAF4C-F871-4F7A-9D11-095A6C46F064}" type="presParOf" srcId="{35864D8A-35C1-4C8B-9A5B-BB87BA6355D8}" destId="{0BFE5C09-2F40-4C72-970C-E749D1C374EE}" srcOrd="1" destOrd="0" presId="urn:microsoft.com/office/officeart/2005/8/layout/hierarchy1"/>
    <dgm:cxn modelId="{AFAEBA7A-4C6C-40F7-B7C0-9905F12F4D36}" type="presParOf" srcId="{0BFE5C09-2F40-4C72-970C-E749D1C374EE}" destId="{062F1F02-985C-4F68-BCAD-E7D0CD693528}" srcOrd="0" destOrd="0" presId="urn:microsoft.com/office/officeart/2005/8/layout/hierarchy1"/>
    <dgm:cxn modelId="{E0747679-5EE6-4448-B1FE-B6F5BE669376}" type="presParOf" srcId="{062F1F02-985C-4F68-BCAD-E7D0CD693528}" destId="{1F6A5F80-C060-43DB-9A13-A9A672A956ED}" srcOrd="0" destOrd="0" presId="urn:microsoft.com/office/officeart/2005/8/layout/hierarchy1"/>
    <dgm:cxn modelId="{6728CDCC-F362-4699-AA09-A7289FE55071}" type="presParOf" srcId="{062F1F02-985C-4F68-BCAD-E7D0CD693528}" destId="{29E6116B-6FD9-4C39-A931-4F14828EB277}" srcOrd="1" destOrd="0" presId="urn:microsoft.com/office/officeart/2005/8/layout/hierarchy1"/>
    <dgm:cxn modelId="{50558636-3E20-42DB-8C53-6C329A1FF480}" type="presParOf" srcId="{0BFE5C09-2F40-4C72-970C-E749D1C374EE}" destId="{25DCAC31-E4C8-418B-AA72-1D8F13833604}" srcOrd="1" destOrd="0" presId="urn:microsoft.com/office/officeart/2005/8/layout/hierarchy1"/>
    <dgm:cxn modelId="{D261863E-ADF1-4E26-8AE1-5407848517C4}" type="presParOf" srcId="{35864D8A-35C1-4C8B-9A5B-BB87BA6355D8}" destId="{9215135B-B354-4B27-A4CF-2D83D6B68F87}" srcOrd="2" destOrd="0" presId="urn:microsoft.com/office/officeart/2005/8/layout/hierarchy1"/>
    <dgm:cxn modelId="{BAEF2695-B86E-487D-832D-EAAC00564E0A}" type="presParOf" srcId="{35864D8A-35C1-4C8B-9A5B-BB87BA6355D8}" destId="{07CF1E30-B914-4A59-9CFA-5EDD07879587}" srcOrd="3" destOrd="0" presId="urn:microsoft.com/office/officeart/2005/8/layout/hierarchy1"/>
    <dgm:cxn modelId="{52D7D4E7-276E-4E74-9A1D-13D7BA305592}" type="presParOf" srcId="{07CF1E30-B914-4A59-9CFA-5EDD07879587}" destId="{A6323764-CF2E-40C7-9FF9-872802EB64EA}" srcOrd="0" destOrd="0" presId="urn:microsoft.com/office/officeart/2005/8/layout/hierarchy1"/>
    <dgm:cxn modelId="{CAEBC7C6-76AF-47EF-9E3E-19D573FF317F}" type="presParOf" srcId="{A6323764-CF2E-40C7-9FF9-872802EB64EA}" destId="{627BDB81-E208-4239-822C-D25CA8E57407}" srcOrd="0" destOrd="0" presId="urn:microsoft.com/office/officeart/2005/8/layout/hierarchy1"/>
    <dgm:cxn modelId="{660C1DC3-0DB4-4767-B79E-2B87B308E4E8}" type="presParOf" srcId="{A6323764-CF2E-40C7-9FF9-872802EB64EA}" destId="{15A55081-3313-4BC4-9A61-AD4DB4E1B971}" srcOrd="1" destOrd="0" presId="urn:microsoft.com/office/officeart/2005/8/layout/hierarchy1"/>
    <dgm:cxn modelId="{182C9813-D3B4-4742-A72F-9503CBC807B4}" type="presParOf" srcId="{07CF1E30-B914-4A59-9CFA-5EDD07879587}" destId="{2DFF7859-90B3-4B9B-B423-B6AC951601C3}" srcOrd="1" destOrd="0" presId="urn:microsoft.com/office/officeart/2005/8/layout/hierarchy1"/>
    <dgm:cxn modelId="{72D4183E-72B1-4AA4-AD31-217642A7266F}" type="presParOf" srcId="{E01E84F9-F10E-420F-994B-9139EE08956B}" destId="{218D2BEA-0F08-4AB5-BE8D-FCCB85910CA2}" srcOrd="4" destOrd="0" presId="urn:microsoft.com/office/officeart/2005/8/layout/hierarchy1"/>
    <dgm:cxn modelId="{6E7B2977-FF88-42B5-92AA-CB7123F0033B}" type="presParOf" srcId="{E01E84F9-F10E-420F-994B-9139EE08956B}" destId="{5D9DF30E-4A3E-4F64-A190-259B00CAB752}" srcOrd="5" destOrd="0" presId="urn:microsoft.com/office/officeart/2005/8/layout/hierarchy1"/>
    <dgm:cxn modelId="{1D7D706D-9E93-4C53-A80D-3D9704EDFCAD}" type="presParOf" srcId="{5D9DF30E-4A3E-4F64-A190-259B00CAB752}" destId="{1D038FE2-60A6-40CC-90E2-7A440F2F5A1D}" srcOrd="0" destOrd="0" presId="urn:microsoft.com/office/officeart/2005/8/layout/hierarchy1"/>
    <dgm:cxn modelId="{8E49E845-D8F2-46AB-B77B-9F74D43076DB}" type="presParOf" srcId="{1D038FE2-60A6-40CC-90E2-7A440F2F5A1D}" destId="{EA57977B-CA9D-4B4D-8F8E-F982483E0278}" srcOrd="0" destOrd="0" presId="urn:microsoft.com/office/officeart/2005/8/layout/hierarchy1"/>
    <dgm:cxn modelId="{347EC8F3-0F6D-462A-819D-C0B14E3E963A}" type="presParOf" srcId="{1D038FE2-60A6-40CC-90E2-7A440F2F5A1D}" destId="{DB2FBB1B-BEC7-4B1A-8EB2-E5492CBD9E66}" srcOrd="1" destOrd="0" presId="urn:microsoft.com/office/officeart/2005/8/layout/hierarchy1"/>
    <dgm:cxn modelId="{9A1B81FE-F68A-4B0F-936F-4B975F693475}" type="presParOf" srcId="{5D9DF30E-4A3E-4F64-A190-259B00CAB752}" destId="{81A26852-E11D-4DF2-BD76-16CD16ABF820}" srcOrd="1" destOrd="0" presId="urn:microsoft.com/office/officeart/2005/8/layout/hierarchy1"/>
    <dgm:cxn modelId="{C31030E8-72B1-477B-AB44-6BA6B903A954}" type="presParOf" srcId="{81A26852-E11D-4DF2-BD76-16CD16ABF820}" destId="{81E841BF-3E97-4E56-92C5-962F3DCC30F9}" srcOrd="0" destOrd="0" presId="urn:microsoft.com/office/officeart/2005/8/layout/hierarchy1"/>
    <dgm:cxn modelId="{8415D240-544A-4C91-BAD8-53557C2AA490}" type="presParOf" srcId="{81A26852-E11D-4DF2-BD76-16CD16ABF820}" destId="{B4AED628-C470-4997-B6EC-F12F41150C44}" srcOrd="1" destOrd="0" presId="urn:microsoft.com/office/officeart/2005/8/layout/hierarchy1"/>
    <dgm:cxn modelId="{9B002047-8027-460A-9A6B-BD6ABC9632E6}" type="presParOf" srcId="{B4AED628-C470-4997-B6EC-F12F41150C44}" destId="{B999F1A9-55F6-412A-BA12-2055FC4CAE69}" srcOrd="0" destOrd="0" presId="urn:microsoft.com/office/officeart/2005/8/layout/hierarchy1"/>
    <dgm:cxn modelId="{3E9FBC84-D1E3-4B71-99D9-9824AE98E251}" type="presParOf" srcId="{B999F1A9-55F6-412A-BA12-2055FC4CAE69}" destId="{CD919B19-33B1-4737-97E2-4FB3A40695B0}" srcOrd="0" destOrd="0" presId="urn:microsoft.com/office/officeart/2005/8/layout/hierarchy1"/>
    <dgm:cxn modelId="{3097F90C-6797-4800-AF78-92AFDC2F49C9}" type="presParOf" srcId="{B999F1A9-55F6-412A-BA12-2055FC4CAE69}" destId="{936C91B3-6DEA-453C-A3B3-A94101A8F4CE}" srcOrd="1" destOrd="0" presId="urn:microsoft.com/office/officeart/2005/8/layout/hierarchy1"/>
    <dgm:cxn modelId="{D7563513-BC88-48FD-AEFE-1619D3AD5E94}" type="presParOf" srcId="{B4AED628-C470-4997-B6EC-F12F41150C44}" destId="{E2993433-EE10-4B0A-A317-A30006081AD9}" srcOrd="1" destOrd="0" presId="urn:microsoft.com/office/officeart/2005/8/layout/hierarchy1"/>
    <dgm:cxn modelId="{C9779C43-23A3-4485-9B52-110B6C2C9BF9}" type="presParOf" srcId="{81A26852-E11D-4DF2-BD76-16CD16ABF820}" destId="{288B01A4-C434-4AC6-A5B3-8C575D8E0710}" srcOrd="2" destOrd="0" presId="urn:microsoft.com/office/officeart/2005/8/layout/hierarchy1"/>
    <dgm:cxn modelId="{35142D82-F06A-4EEE-9C8D-9BDC635D3036}" type="presParOf" srcId="{81A26852-E11D-4DF2-BD76-16CD16ABF820}" destId="{BD6C301A-D6BD-465B-9F53-A254EF170C3F}" srcOrd="3" destOrd="0" presId="urn:microsoft.com/office/officeart/2005/8/layout/hierarchy1"/>
    <dgm:cxn modelId="{FC30126D-824A-4ABD-B6CB-FA443D692EB9}" type="presParOf" srcId="{BD6C301A-D6BD-465B-9F53-A254EF170C3F}" destId="{28F37903-1C8B-4CC1-AA11-875D75369F38}" srcOrd="0" destOrd="0" presId="urn:microsoft.com/office/officeart/2005/8/layout/hierarchy1"/>
    <dgm:cxn modelId="{83D2E47B-BE4E-4CE8-A6DD-B854536501A5}" type="presParOf" srcId="{28F37903-1C8B-4CC1-AA11-875D75369F38}" destId="{CB3FD7D0-50DD-4EBE-920A-EB3A2E4D5FF5}" srcOrd="0" destOrd="0" presId="urn:microsoft.com/office/officeart/2005/8/layout/hierarchy1"/>
    <dgm:cxn modelId="{A757762B-9E52-4544-AEAB-EBF36DB034D5}" type="presParOf" srcId="{28F37903-1C8B-4CC1-AA11-875D75369F38}" destId="{3DE9E702-4DD2-4369-8CC7-9D781A09794E}" srcOrd="1" destOrd="0" presId="urn:microsoft.com/office/officeart/2005/8/layout/hierarchy1"/>
    <dgm:cxn modelId="{EA649492-2104-4FF4-A506-D503BB2B1085}" type="presParOf" srcId="{BD6C301A-D6BD-465B-9F53-A254EF170C3F}" destId="{BC3E40DD-5AAD-4960-87E0-C304374808C0}" srcOrd="1" destOrd="0" presId="urn:microsoft.com/office/officeart/2005/8/layout/hierarchy1"/>
    <dgm:cxn modelId="{FF2184AD-15DB-4A53-A307-88DCCB72B577}" type="presParOf" srcId="{81A26852-E11D-4DF2-BD76-16CD16ABF820}" destId="{DA19A5AD-E9F0-41F7-B73B-E1944A6F7354}" srcOrd="4" destOrd="0" presId="urn:microsoft.com/office/officeart/2005/8/layout/hierarchy1"/>
    <dgm:cxn modelId="{6BD1655B-A5CC-43E5-A68F-46EEC03B9F40}" type="presParOf" srcId="{81A26852-E11D-4DF2-BD76-16CD16ABF820}" destId="{92980587-70FB-451B-8F7E-376ECA1311DE}" srcOrd="5" destOrd="0" presId="urn:microsoft.com/office/officeart/2005/8/layout/hierarchy1"/>
    <dgm:cxn modelId="{E85C70AE-AD00-4EF2-9E95-D52F3BDB71C0}" type="presParOf" srcId="{92980587-70FB-451B-8F7E-376ECA1311DE}" destId="{F561DD4C-87F5-478A-ADF7-54130BBF46BA}" srcOrd="0" destOrd="0" presId="urn:microsoft.com/office/officeart/2005/8/layout/hierarchy1"/>
    <dgm:cxn modelId="{A0A20B7D-BD4D-4A1C-A468-12564BF6D848}" type="presParOf" srcId="{F561DD4C-87F5-478A-ADF7-54130BBF46BA}" destId="{BB1C99DC-FC0C-403F-8751-2A7117D1C19A}" srcOrd="0" destOrd="0" presId="urn:microsoft.com/office/officeart/2005/8/layout/hierarchy1"/>
    <dgm:cxn modelId="{90F0A972-47E4-49DC-B0A4-47178E76A12E}" type="presParOf" srcId="{F561DD4C-87F5-478A-ADF7-54130BBF46BA}" destId="{A38BF465-AA7C-4F76-8A2B-03DEE52B541D}" srcOrd="1" destOrd="0" presId="urn:microsoft.com/office/officeart/2005/8/layout/hierarchy1"/>
    <dgm:cxn modelId="{84DDA1C0-E343-4AB1-9741-022C607490EB}" type="presParOf" srcId="{92980587-70FB-451B-8F7E-376ECA1311DE}" destId="{06333697-8850-4889-99F8-E8F1AE2DAA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4C230-107A-4414-AF2D-C177269F27A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BC47680-A0BA-481E-AA16-6DBF09EBDA58}">
      <dgm:prSet phldrT="[Texto]" custT="1"/>
      <dgm:spPr/>
      <dgm:t>
        <a:bodyPr/>
        <a:lstStyle/>
        <a:p>
          <a:r>
            <a:rPr lang="pt-BR" sz="3000" dirty="0" smtClean="0"/>
            <a:t>Sexo</a:t>
          </a:r>
          <a:endParaRPr lang="pt-BR" sz="3000" dirty="0"/>
        </a:p>
      </dgm:t>
    </dgm:pt>
    <dgm:pt modelId="{F46D0292-8C86-4EF4-BC9E-5CB86FD5163A}" type="parTrans" cxnId="{04B0A58F-168F-40E9-A6EA-B0EE6F53BA3F}">
      <dgm:prSet/>
      <dgm:spPr/>
      <dgm:t>
        <a:bodyPr/>
        <a:lstStyle/>
        <a:p>
          <a:endParaRPr lang="pt-BR"/>
        </a:p>
      </dgm:t>
    </dgm:pt>
    <dgm:pt modelId="{1CAE35ED-C381-4888-BD80-8B9794D32905}" type="sibTrans" cxnId="{04B0A58F-168F-40E9-A6EA-B0EE6F53BA3F}">
      <dgm:prSet/>
      <dgm:spPr/>
      <dgm:t>
        <a:bodyPr/>
        <a:lstStyle/>
        <a:p>
          <a:endParaRPr lang="pt-BR"/>
        </a:p>
      </dgm:t>
    </dgm:pt>
    <dgm:pt modelId="{ACFB15D6-FDDB-415F-AB34-490A6F8B1ACE}">
      <dgm:prSet phldrT="[Texto]"/>
      <dgm:spPr/>
      <dgm:t>
        <a:bodyPr/>
        <a:lstStyle/>
        <a:p>
          <a:r>
            <a:rPr lang="pt-BR" dirty="0" smtClean="0"/>
            <a:t>80,6%</a:t>
          </a:r>
        </a:p>
        <a:p>
          <a:r>
            <a:rPr lang="pt-BR" dirty="0" smtClean="0"/>
            <a:t>mulheres</a:t>
          </a:r>
          <a:endParaRPr lang="pt-BR" dirty="0"/>
        </a:p>
      </dgm:t>
    </dgm:pt>
    <dgm:pt modelId="{AA3CC070-03F2-49CF-896A-AD6C25151578}" type="parTrans" cxnId="{84958252-7CC7-4A4B-8F8C-B4A11FD9C976}">
      <dgm:prSet/>
      <dgm:spPr/>
      <dgm:t>
        <a:bodyPr/>
        <a:lstStyle/>
        <a:p>
          <a:endParaRPr lang="pt-BR"/>
        </a:p>
      </dgm:t>
    </dgm:pt>
    <dgm:pt modelId="{EDB034D4-0170-449F-A5B4-9334614E1E76}" type="sibTrans" cxnId="{84958252-7CC7-4A4B-8F8C-B4A11FD9C976}">
      <dgm:prSet/>
      <dgm:spPr/>
      <dgm:t>
        <a:bodyPr/>
        <a:lstStyle/>
        <a:p>
          <a:endParaRPr lang="pt-BR"/>
        </a:p>
      </dgm:t>
    </dgm:pt>
    <dgm:pt modelId="{10EA6C86-C6FB-4359-9AF6-AC7C406CED27}">
      <dgm:prSet phldrT="[Texto]"/>
      <dgm:spPr/>
      <dgm:t>
        <a:bodyPr/>
        <a:lstStyle/>
        <a:p>
          <a:r>
            <a:rPr lang="pt-BR" dirty="0" smtClean="0"/>
            <a:t>19,4%</a:t>
          </a:r>
        </a:p>
        <a:p>
          <a:r>
            <a:rPr lang="pt-BR" dirty="0" smtClean="0"/>
            <a:t>Homens </a:t>
          </a:r>
          <a:endParaRPr lang="pt-BR" dirty="0"/>
        </a:p>
      </dgm:t>
    </dgm:pt>
    <dgm:pt modelId="{261C2E21-E7F0-491D-B260-87E3E4EAF33F}" type="parTrans" cxnId="{7839BA4C-AE91-4F96-AB12-749C412228E0}">
      <dgm:prSet/>
      <dgm:spPr/>
      <dgm:t>
        <a:bodyPr/>
        <a:lstStyle/>
        <a:p>
          <a:endParaRPr lang="pt-BR"/>
        </a:p>
      </dgm:t>
    </dgm:pt>
    <dgm:pt modelId="{0968EC64-B98E-48F2-B818-73F9ADB41939}" type="sibTrans" cxnId="{7839BA4C-AE91-4F96-AB12-749C412228E0}">
      <dgm:prSet/>
      <dgm:spPr/>
      <dgm:t>
        <a:bodyPr/>
        <a:lstStyle/>
        <a:p>
          <a:endParaRPr lang="pt-BR"/>
        </a:p>
      </dgm:t>
    </dgm:pt>
    <dgm:pt modelId="{A8570212-A891-49D2-AE2B-6AD90ED139AB}">
      <dgm:prSet phldrT="[Texto]" custT="1"/>
      <dgm:spPr/>
      <dgm:t>
        <a:bodyPr/>
        <a:lstStyle/>
        <a:p>
          <a:r>
            <a:rPr lang="pt-BR" sz="3000" dirty="0" smtClean="0"/>
            <a:t>Idade</a:t>
          </a:r>
          <a:endParaRPr lang="pt-BR" sz="3000" dirty="0"/>
        </a:p>
      </dgm:t>
    </dgm:pt>
    <dgm:pt modelId="{5C18AF49-1F1A-431E-BAF9-42978B14B4C5}" type="parTrans" cxnId="{7DC35275-3479-4C41-B8EC-C8B07DDDF74A}">
      <dgm:prSet/>
      <dgm:spPr/>
      <dgm:t>
        <a:bodyPr/>
        <a:lstStyle/>
        <a:p>
          <a:endParaRPr lang="pt-BR"/>
        </a:p>
      </dgm:t>
    </dgm:pt>
    <dgm:pt modelId="{565BF144-EA09-4184-A14B-93E1FFEA152E}" type="sibTrans" cxnId="{7DC35275-3479-4C41-B8EC-C8B07DDDF74A}">
      <dgm:prSet/>
      <dgm:spPr/>
      <dgm:t>
        <a:bodyPr/>
        <a:lstStyle/>
        <a:p>
          <a:endParaRPr lang="pt-BR"/>
        </a:p>
      </dgm:t>
    </dgm:pt>
    <dgm:pt modelId="{528CAFF5-E8C8-44CB-AD95-E7A1A7D8FA7D}">
      <dgm:prSet phldrT="[Texto]"/>
      <dgm:spPr/>
      <dgm:t>
        <a:bodyPr/>
        <a:lstStyle/>
        <a:p>
          <a:r>
            <a:rPr lang="pt-BR" dirty="0" smtClean="0"/>
            <a:t>16 a 58 anos</a:t>
          </a:r>
          <a:endParaRPr lang="pt-BR" dirty="0"/>
        </a:p>
      </dgm:t>
    </dgm:pt>
    <dgm:pt modelId="{456C0867-494E-430B-A110-E1DCF79450DE}" type="parTrans" cxnId="{5A6477C9-DF77-45DA-98B9-4565374CB8F8}">
      <dgm:prSet/>
      <dgm:spPr/>
      <dgm:t>
        <a:bodyPr/>
        <a:lstStyle/>
        <a:p>
          <a:endParaRPr lang="pt-BR"/>
        </a:p>
      </dgm:t>
    </dgm:pt>
    <dgm:pt modelId="{5A8A35EF-F22F-4ECC-B271-385D8DCED6F9}" type="sibTrans" cxnId="{5A6477C9-DF77-45DA-98B9-4565374CB8F8}">
      <dgm:prSet/>
      <dgm:spPr/>
      <dgm:t>
        <a:bodyPr/>
        <a:lstStyle/>
        <a:p>
          <a:endParaRPr lang="pt-BR"/>
        </a:p>
      </dgm:t>
    </dgm:pt>
    <dgm:pt modelId="{FDE6309E-40C5-4AAD-9BD7-896E79B4CB1F}">
      <dgm:prSet phldrT="[Texto]"/>
      <dgm:spPr/>
      <dgm:t>
        <a:bodyPr/>
        <a:lstStyle/>
        <a:p>
          <a:r>
            <a:rPr lang="pt-BR" dirty="0" smtClean="0"/>
            <a:t>Média=24,05</a:t>
          </a:r>
        </a:p>
        <a:p>
          <a:r>
            <a:rPr lang="pt-BR" dirty="0" smtClean="0"/>
            <a:t>DP = 6,25</a:t>
          </a:r>
          <a:endParaRPr lang="pt-BR" dirty="0"/>
        </a:p>
      </dgm:t>
    </dgm:pt>
    <dgm:pt modelId="{A6781146-E56C-4D59-B654-6EDA9D612516}" type="parTrans" cxnId="{7C7011FC-447F-49A0-833C-A3B66C6A9350}">
      <dgm:prSet/>
      <dgm:spPr/>
      <dgm:t>
        <a:bodyPr/>
        <a:lstStyle/>
        <a:p>
          <a:endParaRPr lang="pt-BR"/>
        </a:p>
      </dgm:t>
    </dgm:pt>
    <dgm:pt modelId="{E7176BC0-A47A-4A7C-833C-282C369A1360}" type="sibTrans" cxnId="{7C7011FC-447F-49A0-833C-A3B66C6A9350}">
      <dgm:prSet/>
      <dgm:spPr/>
      <dgm:t>
        <a:bodyPr/>
        <a:lstStyle/>
        <a:p>
          <a:endParaRPr lang="pt-BR"/>
        </a:p>
      </dgm:t>
    </dgm:pt>
    <dgm:pt modelId="{971F61E8-FF8A-43E7-91EE-FD39EE8B33E9}">
      <dgm:prSet phldrT="[Texto]" custT="1"/>
      <dgm:spPr/>
      <dgm:t>
        <a:bodyPr/>
        <a:lstStyle/>
        <a:p>
          <a:r>
            <a:rPr lang="pt-BR" sz="3000" dirty="0" smtClean="0"/>
            <a:t>Religião</a:t>
          </a:r>
          <a:r>
            <a:rPr lang="pt-BR" sz="4000" dirty="0" smtClean="0"/>
            <a:t> </a:t>
          </a:r>
          <a:endParaRPr lang="pt-BR" sz="4000" dirty="0"/>
        </a:p>
      </dgm:t>
    </dgm:pt>
    <dgm:pt modelId="{17D10B82-F618-4E8F-B0CE-8E02820989CE}" type="parTrans" cxnId="{80F12161-CA70-4C1E-B6D1-1D5E7ED67C55}">
      <dgm:prSet/>
      <dgm:spPr/>
      <dgm:t>
        <a:bodyPr/>
        <a:lstStyle/>
        <a:p>
          <a:endParaRPr lang="pt-BR"/>
        </a:p>
      </dgm:t>
    </dgm:pt>
    <dgm:pt modelId="{C025792E-B10B-4E3C-A807-FCE5CFBC0797}" type="sibTrans" cxnId="{80F12161-CA70-4C1E-B6D1-1D5E7ED67C55}">
      <dgm:prSet/>
      <dgm:spPr/>
      <dgm:t>
        <a:bodyPr/>
        <a:lstStyle/>
        <a:p>
          <a:endParaRPr lang="pt-BR"/>
        </a:p>
      </dgm:t>
    </dgm:pt>
    <dgm:pt modelId="{40D58BFD-5426-44DB-B0F2-57ED4DEC411C}">
      <dgm:prSet phldrT="[Texto]" custT="1"/>
      <dgm:spPr/>
      <dgm:t>
        <a:bodyPr/>
        <a:lstStyle/>
        <a:p>
          <a:r>
            <a:rPr lang="pt-BR" sz="1700" dirty="0" smtClean="0"/>
            <a:t>67% Solteiros</a:t>
          </a:r>
        </a:p>
      </dgm:t>
    </dgm:pt>
    <dgm:pt modelId="{B6FBDB3D-CFEF-4FB7-BA3D-A880828A3B02}" type="parTrans" cxnId="{0D72A5AD-8876-4B74-A501-F426168FB149}">
      <dgm:prSet/>
      <dgm:spPr/>
      <dgm:t>
        <a:bodyPr/>
        <a:lstStyle/>
        <a:p>
          <a:endParaRPr lang="pt-BR"/>
        </a:p>
      </dgm:t>
    </dgm:pt>
    <dgm:pt modelId="{ED41E221-3D96-4482-9CAA-3F23CD5D8E5C}" type="sibTrans" cxnId="{0D72A5AD-8876-4B74-A501-F426168FB149}">
      <dgm:prSet/>
      <dgm:spPr/>
      <dgm:t>
        <a:bodyPr/>
        <a:lstStyle/>
        <a:p>
          <a:endParaRPr lang="pt-BR"/>
        </a:p>
      </dgm:t>
    </dgm:pt>
    <dgm:pt modelId="{4F98700C-D9C9-410B-9FE2-139E59B5D779}">
      <dgm:prSet phldrT="[Texto]" custT="1"/>
      <dgm:spPr/>
      <dgm:t>
        <a:bodyPr/>
        <a:lstStyle/>
        <a:p>
          <a:r>
            <a:rPr lang="pt-BR" sz="3000" dirty="0" smtClean="0"/>
            <a:t>Estado Civil</a:t>
          </a:r>
          <a:endParaRPr lang="pt-BR" sz="3000" dirty="0"/>
        </a:p>
      </dgm:t>
    </dgm:pt>
    <dgm:pt modelId="{2C7AF2B2-08C1-4808-A11A-0B73B1584729}" type="parTrans" cxnId="{1DE125F1-D833-4591-9025-C222A41ABD44}">
      <dgm:prSet/>
      <dgm:spPr/>
      <dgm:t>
        <a:bodyPr/>
        <a:lstStyle/>
        <a:p>
          <a:endParaRPr lang="pt-BR"/>
        </a:p>
      </dgm:t>
    </dgm:pt>
    <dgm:pt modelId="{AB5F6C5E-68D0-4B47-B625-065E1218DF48}" type="sibTrans" cxnId="{1DE125F1-D833-4591-9025-C222A41ABD44}">
      <dgm:prSet/>
      <dgm:spPr/>
      <dgm:t>
        <a:bodyPr/>
        <a:lstStyle/>
        <a:p>
          <a:endParaRPr lang="pt-BR"/>
        </a:p>
      </dgm:t>
    </dgm:pt>
    <dgm:pt modelId="{B620AE5E-2279-45CB-939C-BF1C574032BD}">
      <dgm:prSet phldrT="[Texto]" custT="1"/>
      <dgm:spPr/>
      <dgm:t>
        <a:bodyPr/>
        <a:lstStyle/>
        <a:p>
          <a:r>
            <a:rPr lang="pt-BR" altLang="pt-BR" sz="1700" dirty="0" smtClean="0">
              <a:solidFill>
                <a:schemeClr val="bg1"/>
              </a:solidFill>
            </a:rPr>
            <a:t>47,6% católicos</a:t>
          </a:r>
          <a:endParaRPr lang="pt-BR" sz="1700" dirty="0">
            <a:solidFill>
              <a:schemeClr val="bg1"/>
            </a:solidFill>
          </a:endParaRPr>
        </a:p>
      </dgm:t>
    </dgm:pt>
    <dgm:pt modelId="{79974949-5F1F-4CED-8DC5-9421A7DB5A00}" type="parTrans" cxnId="{6F6AB0EA-6E10-4F60-866B-BB8016E0FBE7}">
      <dgm:prSet/>
      <dgm:spPr/>
      <dgm:t>
        <a:bodyPr/>
        <a:lstStyle/>
        <a:p>
          <a:endParaRPr lang="pt-BR"/>
        </a:p>
      </dgm:t>
    </dgm:pt>
    <dgm:pt modelId="{A75F943A-E221-4E58-B133-B8CCEF9419FE}" type="sibTrans" cxnId="{6F6AB0EA-6E10-4F60-866B-BB8016E0FBE7}">
      <dgm:prSet/>
      <dgm:spPr/>
      <dgm:t>
        <a:bodyPr/>
        <a:lstStyle/>
        <a:p>
          <a:endParaRPr lang="pt-BR"/>
        </a:p>
      </dgm:t>
    </dgm:pt>
    <dgm:pt modelId="{0043CBE4-73A2-4D27-AC42-BC953100450F}">
      <dgm:prSet phldrT="[Texto]" custT="1"/>
      <dgm:spPr/>
      <dgm:t>
        <a:bodyPr/>
        <a:lstStyle/>
        <a:p>
          <a:r>
            <a:rPr lang="pt-BR" sz="1700" dirty="0" smtClean="0"/>
            <a:t>3,8% outros</a:t>
          </a:r>
        </a:p>
      </dgm:t>
    </dgm:pt>
    <dgm:pt modelId="{43B8F31E-C741-408B-9104-66AA628D82EE}" type="parTrans" cxnId="{56F5585E-DE9D-4B29-B3D9-8BBA2A9FD390}">
      <dgm:prSet/>
      <dgm:spPr/>
      <dgm:t>
        <a:bodyPr/>
        <a:lstStyle/>
        <a:p>
          <a:endParaRPr lang="pt-BR"/>
        </a:p>
      </dgm:t>
    </dgm:pt>
    <dgm:pt modelId="{F36FDC9C-ED77-419F-8C47-822DBAB68A35}" type="sibTrans" cxnId="{56F5585E-DE9D-4B29-B3D9-8BBA2A9FD390}">
      <dgm:prSet/>
      <dgm:spPr/>
      <dgm:t>
        <a:bodyPr/>
        <a:lstStyle/>
        <a:p>
          <a:endParaRPr lang="pt-BR"/>
        </a:p>
      </dgm:t>
    </dgm:pt>
    <dgm:pt modelId="{3AB19922-C344-4126-B441-FF5D27F16987}">
      <dgm:prSet phldrT="[Texto]" custT="1"/>
      <dgm:spPr/>
      <dgm:t>
        <a:bodyPr/>
        <a:lstStyle/>
        <a:p>
          <a:r>
            <a:rPr lang="pt-BR" sz="1700" dirty="0" smtClean="0"/>
            <a:t>29,2% casados</a:t>
          </a:r>
        </a:p>
      </dgm:t>
    </dgm:pt>
    <dgm:pt modelId="{41D09F7E-6546-4BAF-B16E-E802EA4A6887}" type="parTrans" cxnId="{414E3135-808A-4A7C-B76E-606EC3B77F27}">
      <dgm:prSet/>
      <dgm:spPr/>
      <dgm:t>
        <a:bodyPr/>
        <a:lstStyle/>
        <a:p>
          <a:endParaRPr lang="pt-BR"/>
        </a:p>
      </dgm:t>
    </dgm:pt>
    <dgm:pt modelId="{05995567-8C1F-460C-BB5A-BD420835AF22}" type="sibTrans" cxnId="{414E3135-808A-4A7C-B76E-606EC3B77F27}">
      <dgm:prSet/>
      <dgm:spPr/>
      <dgm:t>
        <a:bodyPr/>
        <a:lstStyle/>
        <a:p>
          <a:endParaRPr lang="pt-BR"/>
        </a:p>
      </dgm:t>
    </dgm:pt>
    <dgm:pt modelId="{48BA4BE5-B3FF-4F28-B780-B6D152F00B90}">
      <dgm:prSet phldrT="[Texto]" custT="1"/>
      <dgm:spPr/>
      <dgm:t>
        <a:bodyPr/>
        <a:lstStyle/>
        <a:p>
          <a:r>
            <a:rPr lang="pt-BR" altLang="pt-BR" sz="1700" dirty="0" smtClean="0">
              <a:solidFill>
                <a:schemeClr val="bg1"/>
              </a:solidFill>
            </a:rPr>
            <a:t>32,2% evangélicos</a:t>
          </a:r>
          <a:endParaRPr lang="pt-BR" sz="1700" dirty="0">
            <a:solidFill>
              <a:schemeClr val="bg1"/>
            </a:solidFill>
          </a:endParaRPr>
        </a:p>
      </dgm:t>
    </dgm:pt>
    <dgm:pt modelId="{255BDBB2-23F8-4185-A118-317199EEC5C7}" type="parTrans" cxnId="{8A4E36D6-FBCF-450B-91A0-A633A4CC037A}">
      <dgm:prSet/>
      <dgm:spPr/>
      <dgm:t>
        <a:bodyPr/>
        <a:lstStyle/>
        <a:p>
          <a:endParaRPr lang="pt-BR"/>
        </a:p>
      </dgm:t>
    </dgm:pt>
    <dgm:pt modelId="{C1895F95-1D22-4469-8E54-8A00DD826837}" type="sibTrans" cxnId="{8A4E36D6-FBCF-450B-91A0-A633A4CC037A}">
      <dgm:prSet/>
      <dgm:spPr/>
      <dgm:t>
        <a:bodyPr/>
        <a:lstStyle/>
        <a:p>
          <a:endParaRPr lang="pt-BR"/>
        </a:p>
      </dgm:t>
    </dgm:pt>
    <dgm:pt modelId="{A56E4EA0-A1FC-4D28-A313-A2500212F21D}">
      <dgm:prSet phldrT="[Texto]" custT="1"/>
      <dgm:spPr/>
      <dgm:t>
        <a:bodyPr/>
        <a:lstStyle/>
        <a:p>
          <a:r>
            <a:rPr lang="pt-BR" altLang="pt-BR" sz="1700" dirty="0" smtClean="0">
              <a:solidFill>
                <a:schemeClr val="bg1"/>
              </a:solidFill>
            </a:rPr>
            <a:t>5,7% espíritas</a:t>
          </a:r>
          <a:endParaRPr lang="pt-BR" sz="1700" dirty="0">
            <a:solidFill>
              <a:schemeClr val="bg1"/>
            </a:solidFill>
          </a:endParaRPr>
        </a:p>
      </dgm:t>
    </dgm:pt>
    <dgm:pt modelId="{38D128DE-969A-4357-8930-B795E2B44E91}" type="parTrans" cxnId="{9C35CE3E-FDE4-4976-A6CA-8594DC1C051D}">
      <dgm:prSet/>
      <dgm:spPr/>
      <dgm:t>
        <a:bodyPr/>
        <a:lstStyle/>
        <a:p>
          <a:endParaRPr lang="pt-BR"/>
        </a:p>
      </dgm:t>
    </dgm:pt>
    <dgm:pt modelId="{757D8399-02C7-4A19-9781-32A51F698D67}" type="sibTrans" cxnId="{9C35CE3E-FDE4-4976-A6CA-8594DC1C051D}">
      <dgm:prSet/>
      <dgm:spPr/>
      <dgm:t>
        <a:bodyPr/>
        <a:lstStyle/>
        <a:p>
          <a:endParaRPr lang="pt-BR"/>
        </a:p>
      </dgm:t>
    </dgm:pt>
    <dgm:pt modelId="{7C9796A0-B619-401D-9354-8EA39954DD76}">
      <dgm:prSet phldrT="[Texto]" custT="1"/>
      <dgm:spPr/>
      <dgm:t>
        <a:bodyPr/>
        <a:lstStyle/>
        <a:p>
          <a:r>
            <a:rPr lang="pt-BR" altLang="pt-BR" sz="1700" dirty="0" smtClean="0">
              <a:solidFill>
                <a:schemeClr val="bg1"/>
              </a:solidFill>
            </a:rPr>
            <a:t>14,5% outras</a:t>
          </a:r>
          <a:endParaRPr lang="pt-BR" sz="1700" dirty="0">
            <a:solidFill>
              <a:schemeClr val="bg1"/>
            </a:solidFill>
          </a:endParaRPr>
        </a:p>
      </dgm:t>
    </dgm:pt>
    <dgm:pt modelId="{70615826-9E2F-4F65-B6B5-0108C590F915}" type="parTrans" cxnId="{DC6D8C17-A166-42FA-A91D-50368ECECE85}">
      <dgm:prSet/>
      <dgm:spPr/>
      <dgm:t>
        <a:bodyPr/>
        <a:lstStyle/>
        <a:p>
          <a:endParaRPr lang="pt-BR"/>
        </a:p>
      </dgm:t>
    </dgm:pt>
    <dgm:pt modelId="{C5333C15-E713-403B-804E-E07B025285C1}" type="sibTrans" cxnId="{DC6D8C17-A166-42FA-A91D-50368ECECE85}">
      <dgm:prSet/>
      <dgm:spPr/>
      <dgm:t>
        <a:bodyPr/>
        <a:lstStyle/>
        <a:p>
          <a:endParaRPr lang="pt-BR"/>
        </a:p>
      </dgm:t>
    </dgm:pt>
    <dgm:pt modelId="{C903EE2D-6D6F-45CC-B7D5-702535A4AC19}" type="pres">
      <dgm:prSet presAssocID="{4E24C230-107A-4414-AF2D-C177269F27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03DE88-42E2-40C1-8ABA-21F8C3077012}" type="pres">
      <dgm:prSet presAssocID="{2BC47680-A0BA-481E-AA16-6DBF09EBDA58}" presName="compNode" presStyleCnt="0"/>
      <dgm:spPr/>
    </dgm:pt>
    <dgm:pt modelId="{183DD46E-4CDB-43AF-980A-35A57A6F6353}" type="pres">
      <dgm:prSet presAssocID="{2BC47680-A0BA-481E-AA16-6DBF09EBDA58}" presName="aNode" presStyleLbl="bgShp" presStyleIdx="0" presStyleCnt="4" custScaleX="113880" custLinFactNeighborX="-12772" custLinFactNeighborY="36711"/>
      <dgm:spPr/>
      <dgm:t>
        <a:bodyPr/>
        <a:lstStyle/>
        <a:p>
          <a:endParaRPr lang="pt-BR"/>
        </a:p>
      </dgm:t>
    </dgm:pt>
    <dgm:pt modelId="{99DD56C3-3769-4BBB-871F-63761DA4FBD8}" type="pres">
      <dgm:prSet presAssocID="{2BC47680-A0BA-481E-AA16-6DBF09EBDA58}" presName="textNode" presStyleLbl="bgShp" presStyleIdx="0" presStyleCnt="4"/>
      <dgm:spPr/>
      <dgm:t>
        <a:bodyPr/>
        <a:lstStyle/>
        <a:p>
          <a:endParaRPr lang="pt-BR"/>
        </a:p>
      </dgm:t>
    </dgm:pt>
    <dgm:pt modelId="{F45D6E8D-5FD1-47F8-9C67-63A5F7991F77}" type="pres">
      <dgm:prSet presAssocID="{2BC47680-A0BA-481E-AA16-6DBF09EBDA58}" presName="compChildNode" presStyleCnt="0"/>
      <dgm:spPr/>
    </dgm:pt>
    <dgm:pt modelId="{70B2CE76-1026-43FB-8542-11ACF501B356}" type="pres">
      <dgm:prSet presAssocID="{2BC47680-A0BA-481E-AA16-6DBF09EBDA58}" presName="theInnerList" presStyleCnt="0"/>
      <dgm:spPr/>
    </dgm:pt>
    <dgm:pt modelId="{DE7F6560-F0D4-4AC6-AB97-280B074B02BD}" type="pres">
      <dgm:prSet presAssocID="{ACFB15D6-FDDB-415F-AB34-490A6F8B1ACE}" presName="childNode" presStyleLbl="node1" presStyleIdx="0" presStyleCnt="11" custScaleX="118125" custScaleY="317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70B5E5-8384-4AA8-9E5E-58B5E2F14D01}" type="pres">
      <dgm:prSet presAssocID="{ACFB15D6-FDDB-415F-AB34-490A6F8B1ACE}" presName="aSpace2" presStyleCnt="0"/>
      <dgm:spPr/>
    </dgm:pt>
    <dgm:pt modelId="{29538109-918C-42E8-8B6F-1A01ECB88D08}" type="pres">
      <dgm:prSet presAssocID="{10EA6C86-C6FB-4359-9AF6-AC7C406CED27}" presName="childNode" presStyleLbl="node1" presStyleIdx="1" presStyleCnt="11" custScaleX="118125" custScaleY="278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9621B0-2892-4204-A9B5-7FFCB9927443}" type="pres">
      <dgm:prSet presAssocID="{2BC47680-A0BA-481E-AA16-6DBF09EBDA58}" presName="aSpace" presStyleCnt="0"/>
      <dgm:spPr/>
    </dgm:pt>
    <dgm:pt modelId="{2BBD6CAC-A589-4C7D-B485-6B8D09100130}" type="pres">
      <dgm:prSet presAssocID="{A8570212-A891-49D2-AE2B-6AD90ED139AB}" presName="compNode" presStyleCnt="0"/>
      <dgm:spPr/>
    </dgm:pt>
    <dgm:pt modelId="{A910AA7F-93E9-40FF-902F-41B1DB410535}" type="pres">
      <dgm:prSet presAssocID="{A8570212-A891-49D2-AE2B-6AD90ED139AB}" presName="aNode" presStyleLbl="bgShp" presStyleIdx="1" presStyleCnt="4" custScaleX="130466" custLinFactNeighborX="2735"/>
      <dgm:spPr/>
      <dgm:t>
        <a:bodyPr/>
        <a:lstStyle/>
        <a:p>
          <a:endParaRPr lang="pt-BR"/>
        </a:p>
      </dgm:t>
    </dgm:pt>
    <dgm:pt modelId="{71F7D7E4-1E2D-41D4-A5F7-A2AF54859BB3}" type="pres">
      <dgm:prSet presAssocID="{A8570212-A891-49D2-AE2B-6AD90ED139AB}" presName="textNode" presStyleLbl="bgShp" presStyleIdx="1" presStyleCnt="4"/>
      <dgm:spPr/>
      <dgm:t>
        <a:bodyPr/>
        <a:lstStyle/>
        <a:p>
          <a:endParaRPr lang="pt-BR"/>
        </a:p>
      </dgm:t>
    </dgm:pt>
    <dgm:pt modelId="{2572E2B8-566E-4790-BD75-2B30833EBCCD}" type="pres">
      <dgm:prSet presAssocID="{A8570212-A891-49D2-AE2B-6AD90ED139AB}" presName="compChildNode" presStyleCnt="0"/>
      <dgm:spPr/>
    </dgm:pt>
    <dgm:pt modelId="{0FB77BA5-E41C-49AA-8254-E2D4B7A42630}" type="pres">
      <dgm:prSet presAssocID="{A8570212-A891-49D2-AE2B-6AD90ED139AB}" presName="theInnerList" presStyleCnt="0"/>
      <dgm:spPr/>
    </dgm:pt>
    <dgm:pt modelId="{515D8D3B-4706-4229-895B-DDC9AEB312A0}" type="pres">
      <dgm:prSet presAssocID="{528CAFF5-E8C8-44CB-AD95-E7A1A7D8FA7D}" presName="childNode" presStyleLbl="node1" presStyleIdx="2" presStyleCnt="11" custScaleX="138904" custScaleY="248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3A54A3-9B59-429B-8363-1F5FB17F0D46}" type="pres">
      <dgm:prSet presAssocID="{528CAFF5-E8C8-44CB-AD95-E7A1A7D8FA7D}" presName="aSpace2" presStyleCnt="0"/>
      <dgm:spPr/>
    </dgm:pt>
    <dgm:pt modelId="{0F3BA0A9-130B-493A-898E-20AC8813467E}" type="pres">
      <dgm:prSet presAssocID="{FDE6309E-40C5-4AAD-9BD7-896E79B4CB1F}" presName="childNode" presStyleLbl="node1" presStyleIdx="3" presStyleCnt="11" custScaleX="148056" custScaleY="265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8E7A8F-E070-47DB-8293-F01291FD9891}" type="pres">
      <dgm:prSet presAssocID="{A8570212-A891-49D2-AE2B-6AD90ED139AB}" presName="aSpace" presStyleCnt="0"/>
      <dgm:spPr/>
    </dgm:pt>
    <dgm:pt modelId="{9718DA58-9EEC-4B53-B768-56413ADAAF7C}" type="pres">
      <dgm:prSet presAssocID="{971F61E8-FF8A-43E7-91EE-FD39EE8B33E9}" presName="compNode" presStyleCnt="0"/>
      <dgm:spPr/>
    </dgm:pt>
    <dgm:pt modelId="{A784E90C-E9F6-4F24-8D64-4DBEBEA3B9C6}" type="pres">
      <dgm:prSet presAssocID="{971F61E8-FF8A-43E7-91EE-FD39EE8B33E9}" presName="aNode" presStyleLbl="bgShp" presStyleIdx="2" presStyleCnt="4" custScaleX="158132" custLinFactX="47762" custLinFactNeighborX="100000" custLinFactNeighborY="1633"/>
      <dgm:spPr/>
      <dgm:t>
        <a:bodyPr/>
        <a:lstStyle/>
        <a:p>
          <a:endParaRPr lang="pt-BR"/>
        </a:p>
      </dgm:t>
    </dgm:pt>
    <dgm:pt modelId="{8E928CE6-9C9C-4FA4-AF25-58A9B191DCD0}" type="pres">
      <dgm:prSet presAssocID="{971F61E8-FF8A-43E7-91EE-FD39EE8B33E9}" presName="textNode" presStyleLbl="bgShp" presStyleIdx="2" presStyleCnt="4"/>
      <dgm:spPr/>
      <dgm:t>
        <a:bodyPr/>
        <a:lstStyle/>
        <a:p>
          <a:endParaRPr lang="pt-BR"/>
        </a:p>
      </dgm:t>
    </dgm:pt>
    <dgm:pt modelId="{1E6B62BC-B01D-4C83-9040-6249DA23E92F}" type="pres">
      <dgm:prSet presAssocID="{971F61E8-FF8A-43E7-91EE-FD39EE8B33E9}" presName="compChildNode" presStyleCnt="0"/>
      <dgm:spPr/>
    </dgm:pt>
    <dgm:pt modelId="{B68A8261-CA87-4685-A8EE-F487470BAF80}" type="pres">
      <dgm:prSet presAssocID="{971F61E8-FF8A-43E7-91EE-FD39EE8B33E9}" presName="theInnerList" presStyleCnt="0"/>
      <dgm:spPr/>
    </dgm:pt>
    <dgm:pt modelId="{D63E5A84-6B65-4BA6-B3B5-95B4B04FC84E}" type="pres">
      <dgm:prSet presAssocID="{B620AE5E-2279-45CB-939C-BF1C574032BD}" presName="childNode" presStyleLbl="node1" presStyleIdx="4" presStyleCnt="11" custScaleX="137289" custLinFactX="80485" custLinFactY="-45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4DC32F-CA96-434B-B4F1-FFAF6964801C}" type="pres">
      <dgm:prSet presAssocID="{B620AE5E-2279-45CB-939C-BF1C574032BD}" presName="aSpace2" presStyleCnt="0"/>
      <dgm:spPr/>
    </dgm:pt>
    <dgm:pt modelId="{75762D32-0DB8-486A-BE91-6DA77EED085C}" type="pres">
      <dgm:prSet presAssocID="{48BA4BE5-B3FF-4F28-B780-B6D152F00B90}" presName="childNode" presStyleLbl="node1" presStyleIdx="5" presStyleCnt="11" custScaleX="145488" custLinFactX="84584" custLinFactNeighborX="100000" custLinFactNeighborY="-489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6D61D0-15B4-45CD-8491-693EF5544E80}" type="pres">
      <dgm:prSet presAssocID="{48BA4BE5-B3FF-4F28-B780-B6D152F00B90}" presName="aSpace2" presStyleCnt="0"/>
      <dgm:spPr/>
    </dgm:pt>
    <dgm:pt modelId="{6DBB2C50-170B-47A3-A2CF-C53DCAEB47B7}" type="pres">
      <dgm:prSet presAssocID="{A56E4EA0-A1FC-4D28-A313-A2500212F21D}" presName="childNode" presStyleLbl="node1" presStyleIdx="6" presStyleCnt="11" custScaleX="137289" custLinFactX="80485" custLinFactNeighborX="100000" custLinFactNeighborY="23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92FB90-5B85-4AA2-9A76-D6053C42498C}" type="pres">
      <dgm:prSet presAssocID="{A56E4EA0-A1FC-4D28-A313-A2500212F21D}" presName="aSpace2" presStyleCnt="0"/>
      <dgm:spPr/>
    </dgm:pt>
    <dgm:pt modelId="{D3E12363-D467-46BF-AE1D-9BD45397A0EA}" type="pres">
      <dgm:prSet presAssocID="{7C9796A0-B619-401D-9354-8EA39954DD76}" presName="childNode" presStyleLbl="node1" presStyleIdx="7" presStyleCnt="11" custScaleX="137289" custLinFactX="80485" custLinFactNeighborX="100000" custLinFactNeighborY="-192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EC756F-9CD6-4A25-94E2-A44D547DC741}" type="pres">
      <dgm:prSet presAssocID="{971F61E8-FF8A-43E7-91EE-FD39EE8B33E9}" presName="aSpace" presStyleCnt="0"/>
      <dgm:spPr/>
    </dgm:pt>
    <dgm:pt modelId="{3CB2CD85-B213-4AA1-B8BD-CDAD657901F9}" type="pres">
      <dgm:prSet presAssocID="{4F98700C-D9C9-410B-9FE2-139E59B5D779}" presName="compNode" presStyleCnt="0"/>
      <dgm:spPr/>
    </dgm:pt>
    <dgm:pt modelId="{1090A5BE-A066-41AB-B54D-A65C7066DF0A}" type="pres">
      <dgm:prSet presAssocID="{4F98700C-D9C9-410B-9FE2-139E59B5D779}" presName="aNode" presStyleLbl="bgShp" presStyleIdx="3" presStyleCnt="4" custScaleX="135543" custLinFactX="-61798" custLinFactNeighborX="-100000"/>
      <dgm:spPr/>
      <dgm:t>
        <a:bodyPr/>
        <a:lstStyle/>
        <a:p>
          <a:endParaRPr lang="pt-BR"/>
        </a:p>
      </dgm:t>
    </dgm:pt>
    <dgm:pt modelId="{CEF54BBC-D9F4-4431-853F-6CE6D80748F2}" type="pres">
      <dgm:prSet presAssocID="{4F98700C-D9C9-410B-9FE2-139E59B5D779}" presName="textNode" presStyleLbl="bgShp" presStyleIdx="3" presStyleCnt="4"/>
      <dgm:spPr/>
      <dgm:t>
        <a:bodyPr/>
        <a:lstStyle/>
        <a:p>
          <a:endParaRPr lang="pt-BR"/>
        </a:p>
      </dgm:t>
    </dgm:pt>
    <dgm:pt modelId="{CCB8362F-AE8B-4C88-B296-D766E4C86DFD}" type="pres">
      <dgm:prSet presAssocID="{4F98700C-D9C9-410B-9FE2-139E59B5D779}" presName="compChildNode" presStyleCnt="0"/>
      <dgm:spPr/>
    </dgm:pt>
    <dgm:pt modelId="{A5722C84-EDF9-4324-9186-C36A44970A87}" type="pres">
      <dgm:prSet presAssocID="{4F98700C-D9C9-410B-9FE2-139E59B5D779}" presName="theInnerList" presStyleCnt="0"/>
      <dgm:spPr/>
    </dgm:pt>
    <dgm:pt modelId="{CA2A8A18-C887-4D13-A8E3-124D5CD0EDA5}" type="pres">
      <dgm:prSet presAssocID="{40D58BFD-5426-44DB-B0F2-57ED4DEC411C}" presName="childNode" presStyleLbl="node1" presStyleIdx="8" presStyleCnt="11" custScaleX="137913" custScaleY="55921" custLinFactX="-96545" custLinFactNeighborX="-100000" custLinFactNeighborY="572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A465FF-40D8-4EDB-B997-A9CBF3F03E00}" type="pres">
      <dgm:prSet presAssocID="{40D58BFD-5426-44DB-B0F2-57ED4DEC411C}" presName="aSpace2" presStyleCnt="0"/>
      <dgm:spPr/>
    </dgm:pt>
    <dgm:pt modelId="{E7187305-B565-4860-A18C-FB19BCB627D3}" type="pres">
      <dgm:prSet presAssocID="{3AB19922-C344-4126-B441-FF5D27F16987}" presName="childNode" presStyleLbl="node1" presStyleIdx="9" presStyleCnt="11" custScaleX="137913" custScaleY="51592" custLinFactX="-96545" custLinFactNeighborX="-100000" custLinFactNeighborY="174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3A3279-1C69-40F3-B095-C898DD225C67}" type="pres">
      <dgm:prSet presAssocID="{3AB19922-C344-4126-B441-FF5D27F16987}" presName="aSpace2" presStyleCnt="0"/>
      <dgm:spPr/>
    </dgm:pt>
    <dgm:pt modelId="{48551C89-C88A-41B3-A732-C747EC03E566}" type="pres">
      <dgm:prSet presAssocID="{0043CBE4-73A2-4D27-AC42-BC953100450F}" presName="childNode" presStyleLbl="node1" presStyleIdx="10" presStyleCnt="11" custScaleX="137913" custScaleY="61463" custLinFactX="-96546" custLinFactNeighborX="-100000" custLinFactNeighborY="-80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E125F1-D833-4591-9025-C222A41ABD44}" srcId="{4E24C230-107A-4414-AF2D-C177269F27A9}" destId="{4F98700C-D9C9-410B-9FE2-139E59B5D779}" srcOrd="3" destOrd="0" parTransId="{2C7AF2B2-08C1-4808-A11A-0B73B1584729}" sibTransId="{AB5F6C5E-68D0-4B47-B625-065E1218DF48}"/>
    <dgm:cxn modelId="{0DD945E8-4F08-4C90-958C-7626B3E5C9BA}" type="presOf" srcId="{B620AE5E-2279-45CB-939C-BF1C574032BD}" destId="{D63E5A84-6B65-4BA6-B3B5-95B4B04FC84E}" srcOrd="0" destOrd="0" presId="urn:microsoft.com/office/officeart/2005/8/layout/lProcess2"/>
    <dgm:cxn modelId="{CBC0C8C1-CDD5-42C8-BF55-310BAC35A00C}" type="presOf" srcId="{A8570212-A891-49D2-AE2B-6AD90ED139AB}" destId="{71F7D7E4-1E2D-41D4-A5F7-A2AF54859BB3}" srcOrd="1" destOrd="0" presId="urn:microsoft.com/office/officeart/2005/8/layout/lProcess2"/>
    <dgm:cxn modelId="{0D72A5AD-8876-4B74-A501-F426168FB149}" srcId="{4F98700C-D9C9-410B-9FE2-139E59B5D779}" destId="{40D58BFD-5426-44DB-B0F2-57ED4DEC411C}" srcOrd="0" destOrd="0" parTransId="{B6FBDB3D-CFEF-4FB7-BA3D-A880828A3B02}" sibTransId="{ED41E221-3D96-4482-9CAA-3F23CD5D8E5C}"/>
    <dgm:cxn modelId="{5A6477C9-DF77-45DA-98B9-4565374CB8F8}" srcId="{A8570212-A891-49D2-AE2B-6AD90ED139AB}" destId="{528CAFF5-E8C8-44CB-AD95-E7A1A7D8FA7D}" srcOrd="0" destOrd="0" parTransId="{456C0867-494E-430B-A110-E1DCF79450DE}" sibTransId="{5A8A35EF-F22F-4ECC-B271-385D8DCED6F9}"/>
    <dgm:cxn modelId="{78F677AD-FA66-4F56-8889-AE7ED33324D4}" type="presOf" srcId="{2BC47680-A0BA-481E-AA16-6DBF09EBDA58}" destId="{99DD56C3-3769-4BBB-871F-63761DA4FBD8}" srcOrd="1" destOrd="0" presId="urn:microsoft.com/office/officeart/2005/8/layout/lProcess2"/>
    <dgm:cxn modelId="{89C18DBE-1DA8-4DDB-8938-909708E0C85C}" type="presOf" srcId="{971F61E8-FF8A-43E7-91EE-FD39EE8B33E9}" destId="{8E928CE6-9C9C-4FA4-AF25-58A9B191DCD0}" srcOrd="1" destOrd="0" presId="urn:microsoft.com/office/officeart/2005/8/layout/lProcess2"/>
    <dgm:cxn modelId="{C5792FD7-FEBC-44FC-A0F9-88BA705C55F5}" type="presOf" srcId="{4E24C230-107A-4414-AF2D-C177269F27A9}" destId="{C903EE2D-6D6F-45CC-B7D5-702535A4AC19}" srcOrd="0" destOrd="0" presId="urn:microsoft.com/office/officeart/2005/8/layout/lProcess2"/>
    <dgm:cxn modelId="{04B0A58F-168F-40E9-A6EA-B0EE6F53BA3F}" srcId="{4E24C230-107A-4414-AF2D-C177269F27A9}" destId="{2BC47680-A0BA-481E-AA16-6DBF09EBDA58}" srcOrd="0" destOrd="0" parTransId="{F46D0292-8C86-4EF4-BC9E-5CB86FD5163A}" sibTransId="{1CAE35ED-C381-4888-BD80-8B9794D32905}"/>
    <dgm:cxn modelId="{27166779-794C-4CC8-B660-D80599007220}" type="presOf" srcId="{ACFB15D6-FDDB-415F-AB34-490A6F8B1ACE}" destId="{DE7F6560-F0D4-4AC6-AB97-280B074B02BD}" srcOrd="0" destOrd="0" presId="urn:microsoft.com/office/officeart/2005/8/layout/lProcess2"/>
    <dgm:cxn modelId="{F2E65AB8-630C-411D-BBEE-43350AE6D058}" type="presOf" srcId="{A8570212-A891-49D2-AE2B-6AD90ED139AB}" destId="{A910AA7F-93E9-40FF-902F-41B1DB410535}" srcOrd="0" destOrd="0" presId="urn:microsoft.com/office/officeart/2005/8/layout/lProcess2"/>
    <dgm:cxn modelId="{9C35CE3E-FDE4-4976-A6CA-8594DC1C051D}" srcId="{971F61E8-FF8A-43E7-91EE-FD39EE8B33E9}" destId="{A56E4EA0-A1FC-4D28-A313-A2500212F21D}" srcOrd="2" destOrd="0" parTransId="{38D128DE-969A-4357-8930-B795E2B44E91}" sibTransId="{757D8399-02C7-4A19-9781-32A51F698D67}"/>
    <dgm:cxn modelId="{09A55A0F-C766-4698-AD6F-90A0986897AF}" type="presOf" srcId="{4F98700C-D9C9-410B-9FE2-139E59B5D779}" destId="{CEF54BBC-D9F4-4431-853F-6CE6D80748F2}" srcOrd="1" destOrd="0" presId="urn:microsoft.com/office/officeart/2005/8/layout/lProcess2"/>
    <dgm:cxn modelId="{303F778A-48C9-4192-9C9A-43561DDAC8E7}" type="presOf" srcId="{FDE6309E-40C5-4AAD-9BD7-896E79B4CB1F}" destId="{0F3BA0A9-130B-493A-898E-20AC8813467E}" srcOrd="0" destOrd="0" presId="urn:microsoft.com/office/officeart/2005/8/layout/lProcess2"/>
    <dgm:cxn modelId="{414E3135-808A-4A7C-B76E-606EC3B77F27}" srcId="{4F98700C-D9C9-410B-9FE2-139E59B5D779}" destId="{3AB19922-C344-4126-B441-FF5D27F16987}" srcOrd="1" destOrd="0" parTransId="{41D09F7E-6546-4BAF-B16E-E802EA4A6887}" sibTransId="{05995567-8C1F-460C-BB5A-BD420835AF22}"/>
    <dgm:cxn modelId="{6F6AB0EA-6E10-4F60-866B-BB8016E0FBE7}" srcId="{971F61E8-FF8A-43E7-91EE-FD39EE8B33E9}" destId="{B620AE5E-2279-45CB-939C-BF1C574032BD}" srcOrd="0" destOrd="0" parTransId="{79974949-5F1F-4CED-8DC5-9421A7DB5A00}" sibTransId="{A75F943A-E221-4E58-B133-B8CCEF9419FE}"/>
    <dgm:cxn modelId="{7DC35275-3479-4C41-B8EC-C8B07DDDF74A}" srcId="{4E24C230-107A-4414-AF2D-C177269F27A9}" destId="{A8570212-A891-49D2-AE2B-6AD90ED139AB}" srcOrd="1" destOrd="0" parTransId="{5C18AF49-1F1A-431E-BAF9-42978B14B4C5}" sibTransId="{565BF144-EA09-4184-A14B-93E1FFEA152E}"/>
    <dgm:cxn modelId="{7C7011FC-447F-49A0-833C-A3B66C6A9350}" srcId="{A8570212-A891-49D2-AE2B-6AD90ED139AB}" destId="{FDE6309E-40C5-4AAD-9BD7-896E79B4CB1F}" srcOrd="1" destOrd="0" parTransId="{A6781146-E56C-4D59-B654-6EDA9D612516}" sibTransId="{E7176BC0-A47A-4A7C-833C-282C369A1360}"/>
    <dgm:cxn modelId="{84958252-7CC7-4A4B-8F8C-B4A11FD9C976}" srcId="{2BC47680-A0BA-481E-AA16-6DBF09EBDA58}" destId="{ACFB15D6-FDDB-415F-AB34-490A6F8B1ACE}" srcOrd="0" destOrd="0" parTransId="{AA3CC070-03F2-49CF-896A-AD6C25151578}" sibTransId="{EDB034D4-0170-449F-A5B4-9334614E1E76}"/>
    <dgm:cxn modelId="{8F486B4A-E0A0-4518-ABBD-1E780C5684DD}" type="presOf" srcId="{48BA4BE5-B3FF-4F28-B780-B6D152F00B90}" destId="{75762D32-0DB8-486A-BE91-6DA77EED085C}" srcOrd="0" destOrd="0" presId="urn:microsoft.com/office/officeart/2005/8/layout/lProcess2"/>
    <dgm:cxn modelId="{BB41C04B-99F2-4D5A-84A8-45C0044BFA44}" type="presOf" srcId="{4F98700C-D9C9-410B-9FE2-139E59B5D779}" destId="{1090A5BE-A066-41AB-B54D-A65C7066DF0A}" srcOrd="0" destOrd="0" presId="urn:microsoft.com/office/officeart/2005/8/layout/lProcess2"/>
    <dgm:cxn modelId="{909F5623-AF34-4B26-8627-48F2360C98F5}" type="presOf" srcId="{A56E4EA0-A1FC-4D28-A313-A2500212F21D}" destId="{6DBB2C50-170B-47A3-A2CF-C53DCAEB47B7}" srcOrd="0" destOrd="0" presId="urn:microsoft.com/office/officeart/2005/8/layout/lProcess2"/>
    <dgm:cxn modelId="{DC6D8C17-A166-42FA-A91D-50368ECECE85}" srcId="{971F61E8-FF8A-43E7-91EE-FD39EE8B33E9}" destId="{7C9796A0-B619-401D-9354-8EA39954DD76}" srcOrd="3" destOrd="0" parTransId="{70615826-9E2F-4F65-B6B5-0108C590F915}" sibTransId="{C5333C15-E713-403B-804E-E07B025285C1}"/>
    <dgm:cxn modelId="{80F12161-CA70-4C1E-B6D1-1D5E7ED67C55}" srcId="{4E24C230-107A-4414-AF2D-C177269F27A9}" destId="{971F61E8-FF8A-43E7-91EE-FD39EE8B33E9}" srcOrd="2" destOrd="0" parTransId="{17D10B82-F618-4E8F-B0CE-8E02820989CE}" sibTransId="{C025792E-B10B-4E3C-A807-FCE5CFBC0797}"/>
    <dgm:cxn modelId="{85A0D4D3-21F0-4735-8147-43951E4A1C60}" type="presOf" srcId="{0043CBE4-73A2-4D27-AC42-BC953100450F}" destId="{48551C89-C88A-41B3-A732-C747EC03E566}" srcOrd="0" destOrd="0" presId="urn:microsoft.com/office/officeart/2005/8/layout/lProcess2"/>
    <dgm:cxn modelId="{7839BA4C-AE91-4F96-AB12-749C412228E0}" srcId="{2BC47680-A0BA-481E-AA16-6DBF09EBDA58}" destId="{10EA6C86-C6FB-4359-9AF6-AC7C406CED27}" srcOrd="1" destOrd="0" parTransId="{261C2E21-E7F0-491D-B260-87E3E4EAF33F}" sibTransId="{0968EC64-B98E-48F2-B818-73F9ADB41939}"/>
    <dgm:cxn modelId="{D6202475-5FD7-432B-BFF7-5E25E6FBCE03}" type="presOf" srcId="{3AB19922-C344-4126-B441-FF5D27F16987}" destId="{E7187305-B565-4860-A18C-FB19BCB627D3}" srcOrd="0" destOrd="0" presId="urn:microsoft.com/office/officeart/2005/8/layout/lProcess2"/>
    <dgm:cxn modelId="{4F37E9E8-BF1C-4F7B-973C-C59608F2E060}" type="presOf" srcId="{971F61E8-FF8A-43E7-91EE-FD39EE8B33E9}" destId="{A784E90C-E9F6-4F24-8D64-4DBEBEA3B9C6}" srcOrd="0" destOrd="0" presId="urn:microsoft.com/office/officeart/2005/8/layout/lProcess2"/>
    <dgm:cxn modelId="{56F5585E-DE9D-4B29-B3D9-8BBA2A9FD390}" srcId="{4F98700C-D9C9-410B-9FE2-139E59B5D779}" destId="{0043CBE4-73A2-4D27-AC42-BC953100450F}" srcOrd="2" destOrd="0" parTransId="{43B8F31E-C741-408B-9104-66AA628D82EE}" sibTransId="{F36FDC9C-ED77-419F-8C47-822DBAB68A35}"/>
    <dgm:cxn modelId="{8A4E36D6-FBCF-450B-91A0-A633A4CC037A}" srcId="{971F61E8-FF8A-43E7-91EE-FD39EE8B33E9}" destId="{48BA4BE5-B3FF-4F28-B780-B6D152F00B90}" srcOrd="1" destOrd="0" parTransId="{255BDBB2-23F8-4185-A118-317199EEC5C7}" sibTransId="{C1895F95-1D22-4469-8E54-8A00DD826837}"/>
    <dgm:cxn modelId="{11D056DC-C6A2-4F5B-8552-0A99842C1013}" type="presOf" srcId="{2BC47680-A0BA-481E-AA16-6DBF09EBDA58}" destId="{183DD46E-4CDB-43AF-980A-35A57A6F6353}" srcOrd="0" destOrd="0" presId="urn:microsoft.com/office/officeart/2005/8/layout/lProcess2"/>
    <dgm:cxn modelId="{361A25A4-7A3A-4112-8584-D9AD9DB83D16}" type="presOf" srcId="{528CAFF5-E8C8-44CB-AD95-E7A1A7D8FA7D}" destId="{515D8D3B-4706-4229-895B-DDC9AEB312A0}" srcOrd="0" destOrd="0" presId="urn:microsoft.com/office/officeart/2005/8/layout/lProcess2"/>
    <dgm:cxn modelId="{EF02FBE6-0464-4A00-8571-0DD166835D2F}" type="presOf" srcId="{7C9796A0-B619-401D-9354-8EA39954DD76}" destId="{D3E12363-D467-46BF-AE1D-9BD45397A0EA}" srcOrd="0" destOrd="0" presId="urn:microsoft.com/office/officeart/2005/8/layout/lProcess2"/>
    <dgm:cxn modelId="{E74302AE-8E04-405E-84FC-8D9CBB206927}" type="presOf" srcId="{40D58BFD-5426-44DB-B0F2-57ED4DEC411C}" destId="{CA2A8A18-C887-4D13-A8E3-124D5CD0EDA5}" srcOrd="0" destOrd="0" presId="urn:microsoft.com/office/officeart/2005/8/layout/lProcess2"/>
    <dgm:cxn modelId="{451C6591-9C8D-4337-AF6B-8495F3E6F3FE}" type="presOf" srcId="{10EA6C86-C6FB-4359-9AF6-AC7C406CED27}" destId="{29538109-918C-42E8-8B6F-1A01ECB88D08}" srcOrd="0" destOrd="0" presId="urn:microsoft.com/office/officeart/2005/8/layout/lProcess2"/>
    <dgm:cxn modelId="{E15AF08E-2540-42ED-9795-7D709474BEF1}" type="presParOf" srcId="{C903EE2D-6D6F-45CC-B7D5-702535A4AC19}" destId="{CC03DE88-42E2-40C1-8ABA-21F8C3077012}" srcOrd="0" destOrd="0" presId="urn:microsoft.com/office/officeart/2005/8/layout/lProcess2"/>
    <dgm:cxn modelId="{B8F5F18A-9FDA-49CC-9E5E-301169B318A6}" type="presParOf" srcId="{CC03DE88-42E2-40C1-8ABA-21F8C3077012}" destId="{183DD46E-4CDB-43AF-980A-35A57A6F6353}" srcOrd="0" destOrd="0" presId="urn:microsoft.com/office/officeart/2005/8/layout/lProcess2"/>
    <dgm:cxn modelId="{2BC8AC9B-66CA-43F2-BEE0-2528C7909C0C}" type="presParOf" srcId="{CC03DE88-42E2-40C1-8ABA-21F8C3077012}" destId="{99DD56C3-3769-4BBB-871F-63761DA4FBD8}" srcOrd="1" destOrd="0" presId="urn:microsoft.com/office/officeart/2005/8/layout/lProcess2"/>
    <dgm:cxn modelId="{316EDB4F-5919-484D-B7A4-775A55091E44}" type="presParOf" srcId="{CC03DE88-42E2-40C1-8ABA-21F8C3077012}" destId="{F45D6E8D-5FD1-47F8-9C67-63A5F7991F77}" srcOrd="2" destOrd="0" presId="urn:microsoft.com/office/officeart/2005/8/layout/lProcess2"/>
    <dgm:cxn modelId="{350A6B35-F061-4D05-BB2A-DCE6CFF00E05}" type="presParOf" srcId="{F45D6E8D-5FD1-47F8-9C67-63A5F7991F77}" destId="{70B2CE76-1026-43FB-8542-11ACF501B356}" srcOrd="0" destOrd="0" presId="urn:microsoft.com/office/officeart/2005/8/layout/lProcess2"/>
    <dgm:cxn modelId="{DCA34201-0031-48F1-802E-93CA49955670}" type="presParOf" srcId="{70B2CE76-1026-43FB-8542-11ACF501B356}" destId="{DE7F6560-F0D4-4AC6-AB97-280B074B02BD}" srcOrd="0" destOrd="0" presId="urn:microsoft.com/office/officeart/2005/8/layout/lProcess2"/>
    <dgm:cxn modelId="{1307C0FD-C950-480B-AC6F-9D7C13AB7E5C}" type="presParOf" srcId="{70B2CE76-1026-43FB-8542-11ACF501B356}" destId="{3B70B5E5-8384-4AA8-9E5E-58B5E2F14D01}" srcOrd="1" destOrd="0" presId="urn:microsoft.com/office/officeart/2005/8/layout/lProcess2"/>
    <dgm:cxn modelId="{12E2A5C1-72D6-4A8F-B860-A63117A7471D}" type="presParOf" srcId="{70B2CE76-1026-43FB-8542-11ACF501B356}" destId="{29538109-918C-42E8-8B6F-1A01ECB88D08}" srcOrd="2" destOrd="0" presId="urn:microsoft.com/office/officeart/2005/8/layout/lProcess2"/>
    <dgm:cxn modelId="{512742BF-6364-41B4-86AB-E779F0A47E3A}" type="presParOf" srcId="{C903EE2D-6D6F-45CC-B7D5-702535A4AC19}" destId="{0E9621B0-2892-4204-A9B5-7FFCB9927443}" srcOrd="1" destOrd="0" presId="urn:microsoft.com/office/officeart/2005/8/layout/lProcess2"/>
    <dgm:cxn modelId="{CCE5718D-F0EF-401C-A79C-DA9061EC0F4A}" type="presParOf" srcId="{C903EE2D-6D6F-45CC-B7D5-702535A4AC19}" destId="{2BBD6CAC-A589-4C7D-B485-6B8D09100130}" srcOrd="2" destOrd="0" presId="urn:microsoft.com/office/officeart/2005/8/layout/lProcess2"/>
    <dgm:cxn modelId="{EAD0132B-6358-433C-B458-998342F11C72}" type="presParOf" srcId="{2BBD6CAC-A589-4C7D-B485-6B8D09100130}" destId="{A910AA7F-93E9-40FF-902F-41B1DB410535}" srcOrd="0" destOrd="0" presId="urn:microsoft.com/office/officeart/2005/8/layout/lProcess2"/>
    <dgm:cxn modelId="{DD39CA3A-3F42-479A-9509-1615501FCC92}" type="presParOf" srcId="{2BBD6CAC-A589-4C7D-B485-6B8D09100130}" destId="{71F7D7E4-1E2D-41D4-A5F7-A2AF54859BB3}" srcOrd="1" destOrd="0" presId="urn:microsoft.com/office/officeart/2005/8/layout/lProcess2"/>
    <dgm:cxn modelId="{A89FCC0C-907A-4CFD-9895-24635F954C5F}" type="presParOf" srcId="{2BBD6CAC-A589-4C7D-B485-6B8D09100130}" destId="{2572E2B8-566E-4790-BD75-2B30833EBCCD}" srcOrd="2" destOrd="0" presId="urn:microsoft.com/office/officeart/2005/8/layout/lProcess2"/>
    <dgm:cxn modelId="{881989A9-83A3-4753-8547-A1A41C7A09AD}" type="presParOf" srcId="{2572E2B8-566E-4790-BD75-2B30833EBCCD}" destId="{0FB77BA5-E41C-49AA-8254-E2D4B7A42630}" srcOrd="0" destOrd="0" presId="urn:microsoft.com/office/officeart/2005/8/layout/lProcess2"/>
    <dgm:cxn modelId="{7F7DA933-7625-4770-B881-4301AF1AFACB}" type="presParOf" srcId="{0FB77BA5-E41C-49AA-8254-E2D4B7A42630}" destId="{515D8D3B-4706-4229-895B-DDC9AEB312A0}" srcOrd="0" destOrd="0" presId="urn:microsoft.com/office/officeart/2005/8/layout/lProcess2"/>
    <dgm:cxn modelId="{A3DF871B-BFB0-4B1D-82C0-186D23E2F364}" type="presParOf" srcId="{0FB77BA5-E41C-49AA-8254-E2D4B7A42630}" destId="{903A54A3-9B59-429B-8363-1F5FB17F0D46}" srcOrd="1" destOrd="0" presId="urn:microsoft.com/office/officeart/2005/8/layout/lProcess2"/>
    <dgm:cxn modelId="{819C88A0-10A4-419E-8C4E-A846504E6594}" type="presParOf" srcId="{0FB77BA5-E41C-49AA-8254-E2D4B7A42630}" destId="{0F3BA0A9-130B-493A-898E-20AC8813467E}" srcOrd="2" destOrd="0" presId="urn:microsoft.com/office/officeart/2005/8/layout/lProcess2"/>
    <dgm:cxn modelId="{2C4EFCA0-C8F7-463B-B87B-E32B6652EDDC}" type="presParOf" srcId="{C903EE2D-6D6F-45CC-B7D5-702535A4AC19}" destId="{488E7A8F-E070-47DB-8293-F01291FD9891}" srcOrd="3" destOrd="0" presId="urn:microsoft.com/office/officeart/2005/8/layout/lProcess2"/>
    <dgm:cxn modelId="{FB21F249-2842-4B3C-9D5C-94489292D74E}" type="presParOf" srcId="{C903EE2D-6D6F-45CC-B7D5-702535A4AC19}" destId="{9718DA58-9EEC-4B53-B768-56413ADAAF7C}" srcOrd="4" destOrd="0" presId="urn:microsoft.com/office/officeart/2005/8/layout/lProcess2"/>
    <dgm:cxn modelId="{40BD6204-1D0B-4107-AB67-6E0B2E976A87}" type="presParOf" srcId="{9718DA58-9EEC-4B53-B768-56413ADAAF7C}" destId="{A784E90C-E9F6-4F24-8D64-4DBEBEA3B9C6}" srcOrd="0" destOrd="0" presId="urn:microsoft.com/office/officeart/2005/8/layout/lProcess2"/>
    <dgm:cxn modelId="{E5D75FF5-8900-4F4A-8029-3086D0EE1C6F}" type="presParOf" srcId="{9718DA58-9EEC-4B53-B768-56413ADAAF7C}" destId="{8E928CE6-9C9C-4FA4-AF25-58A9B191DCD0}" srcOrd="1" destOrd="0" presId="urn:microsoft.com/office/officeart/2005/8/layout/lProcess2"/>
    <dgm:cxn modelId="{6FD0490D-512D-4AE1-9224-BBF788ADA621}" type="presParOf" srcId="{9718DA58-9EEC-4B53-B768-56413ADAAF7C}" destId="{1E6B62BC-B01D-4C83-9040-6249DA23E92F}" srcOrd="2" destOrd="0" presId="urn:microsoft.com/office/officeart/2005/8/layout/lProcess2"/>
    <dgm:cxn modelId="{8682F547-18AB-43A2-86F6-F1250D4ADA26}" type="presParOf" srcId="{1E6B62BC-B01D-4C83-9040-6249DA23E92F}" destId="{B68A8261-CA87-4685-A8EE-F487470BAF80}" srcOrd="0" destOrd="0" presId="urn:microsoft.com/office/officeart/2005/8/layout/lProcess2"/>
    <dgm:cxn modelId="{79217550-03F0-456B-9ADD-90E958330737}" type="presParOf" srcId="{B68A8261-CA87-4685-A8EE-F487470BAF80}" destId="{D63E5A84-6B65-4BA6-B3B5-95B4B04FC84E}" srcOrd="0" destOrd="0" presId="urn:microsoft.com/office/officeart/2005/8/layout/lProcess2"/>
    <dgm:cxn modelId="{BBB4C12D-757E-4057-BA06-FE2779F27BE7}" type="presParOf" srcId="{B68A8261-CA87-4685-A8EE-F487470BAF80}" destId="{724DC32F-CA96-434B-B4F1-FFAF6964801C}" srcOrd="1" destOrd="0" presId="urn:microsoft.com/office/officeart/2005/8/layout/lProcess2"/>
    <dgm:cxn modelId="{C99A907C-98D4-4FF7-BD64-4334B8645D87}" type="presParOf" srcId="{B68A8261-CA87-4685-A8EE-F487470BAF80}" destId="{75762D32-0DB8-486A-BE91-6DA77EED085C}" srcOrd="2" destOrd="0" presId="urn:microsoft.com/office/officeart/2005/8/layout/lProcess2"/>
    <dgm:cxn modelId="{E5BD96B3-5E1C-42AC-866F-C01893B2784C}" type="presParOf" srcId="{B68A8261-CA87-4685-A8EE-F487470BAF80}" destId="{126D61D0-15B4-45CD-8491-693EF5544E80}" srcOrd="3" destOrd="0" presId="urn:microsoft.com/office/officeart/2005/8/layout/lProcess2"/>
    <dgm:cxn modelId="{965920DD-890C-4E10-A273-6D206EDF1385}" type="presParOf" srcId="{B68A8261-CA87-4685-A8EE-F487470BAF80}" destId="{6DBB2C50-170B-47A3-A2CF-C53DCAEB47B7}" srcOrd="4" destOrd="0" presId="urn:microsoft.com/office/officeart/2005/8/layout/lProcess2"/>
    <dgm:cxn modelId="{33640EF8-859E-47CC-AC01-DF903AE08803}" type="presParOf" srcId="{B68A8261-CA87-4685-A8EE-F487470BAF80}" destId="{2092FB90-5B85-4AA2-9A76-D6053C42498C}" srcOrd="5" destOrd="0" presId="urn:microsoft.com/office/officeart/2005/8/layout/lProcess2"/>
    <dgm:cxn modelId="{2DBE2DAF-717F-4728-BE14-C6374385BB8E}" type="presParOf" srcId="{B68A8261-CA87-4685-A8EE-F487470BAF80}" destId="{D3E12363-D467-46BF-AE1D-9BD45397A0EA}" srcOrd="6" destOrd="0" presId="urn:microsoft.com/office/officeart/2005/8/layout/lProcess2"/>
    <dgm:cxn modelId="{E7A2CF11-6EE7-4E82-BCCB-FFCAF5750B50}" type="presParOf" srcId="{C903EE2D-6D6F-45CC-B7D5-702535A4AC19}" destId="{2FEC756F-9CD6-4A25-94E2-A44D547DC741}" srcOrd="5" destOrd="0" presId="urn:microsoft.com/office/officeart/2005/8/layout/lProcess2"/>
    <dgm:cxn modelId="{752A006D-95C9-42F6-8A94-335B44A42DB8}" type="presParOf" srcId="{C903EE2D-6D6F-45CC-B7D5-702535A4AC19}" destId="{3CB2CD85-B213-4AA1-B8BD-CDAD657901F9}" srcOrd="6" destOrd="0" presId="urn:microsoft.com/office/officeart/2005/8/layout/lProcess2"/>
    <dgm:cxn modelId="{6CD8BAF1-6BBF-4E4E-B670-983C9AECCDE5}" type="presParOf" srcId="{3CB2CD85-B213-4AA1-B8BD-CDAD657901F9}" destId="{1090A5BE-A066-41AB-B54D-A65C7066DF0A}" srcOrd="0" destOrd="0" presId="urn:microsoft.com/office/officeart/2005/8/layout/lProcess2"/>
    <dgm:cxn modelId="{4C14DE19-54DD-43EF-990F-A9FBFB3587A7}" type="presParOf" srcId="{3CB2CD85-B213-4AA1-B8BD-CDAD657901F9}" destId="{CEF54BBC-D9F4-4431-853F-6CE6D80748F2}" srcOrd="1" destOrd="0" presId="urn:microsoft.com/office/officeart/2005/8/layout/lProcess2"/>
    <dgm:cxn modelId="{9A7DBE3C-E3AC-433E-91A5-779524D6ED05}" type="presParOf" srcId="{3CB2CD85-B213-4AA1-B8BD-CDAD657901F9}" destId="{CCB8362F-AE8B-4C88-B296-D766E4C86DFD}" srcOrd="2" destOrd="0" presId="urn:microsoft.com/office/officeart/2005/8/layout/lProcess2"/>
    <dgm:cxn modelId="{3A94E50A-D29C-42AF-9BEC-656B14BD0A2E}" type="presParOf" srcId="{CCB8362F-AE8B-4C88-B296-D766E4C86DFD}" destId="{A5722C84-EDF9-4324-9186-C36A44970A87}" srcOrd="0" destOrd="0" presId="urn:microsoft.com/office/officeart/2005/8/layout/lProcess2"/>
    <dgm:cxn modelId="{1BE831BA-A8FD-4125-A90E-4B22C2773C49}" type="presParOf" srcId="{A5722C84-EDF9-4324-9186-C36A44970A87}" destId="{CA2A8A18-C887-4D13-A8E3-124D5CD0EDA5}" srcOrd="0" destOrd="0" presId="urn:microsoft.com/office/officeart/2005/8/layout/lProcess2"/>
    <dgm:cxn modelId="{22207E7E-DCAA-457A-B29C-239A826E5C4C}" type="presParOf" srcId="{A5722C84-EDF9-4324-9186-C36A44970A87}" destId="{ADA465FF-40D8-4EDB-B997-A9CBF3F03E00}" srcOrd="1" destOrd="0" presId="urn:microsoft.com/office/officeart/2005/8/layout/lProcess2"/>
    <dgm:cxn modelId="{5860CD95-DAD5-4C50-BBF8-FD15A925C142}" type="presParOf" srcId="{A5722C84-EDF9-4324-9186-C36A44970A87}" destId="{E7187305-B565-4860-A18C-FB19BCB627D3}" srcOrd="2" destOrd="0" presId="urn:microsoft.com/office/officeart/2005/8/layout/lProcess2"/>
    <dgm:cxn modelId="{35DD06C1-EE37-4194-84F6-D018ACEB881E}" type="presParOf" srcId="{A5722C84-EDF9-4324-9186-C36A44970A87}" destId="{153A3279-1C69-40F3-B095-C898DD225C67}" srcOrd="3" destOrd="0" presId="urn:microsoft.com/office/officeart/2005/8/layout/lProcess2"/>
    <dgm:cxn modelId="{EE29940A-9EF3-4E97-87DB-798651C22AE1}" type="presParOf" srcId="{A5722C84-EDF9-4324-9186-C36A44970A87}" destId="{48551C89-C88A-41B3-A732-C747EC03E566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E1874-063C-4066-8351-8E929F434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FACCC8-01CF-4687-B827-6705BD16BFD9}">
      <dgm:prSet phldrT="[Texto]"/>
      <dgm:spPr/>
      <dgm:t>
        <a:bodyPr/>
        <a:lstStyle/>
        <a:p>
          <a:r>
            <a:rPr lang="pt-BR" dirty="0" smtClean="0"/>
            <a:t>Crime convencional</a:t>
          </a:r>
          <a:endParaRPr lang="pt-BR" dirty="0"/>
        </a:p>
      </dgm:t>
    </dgm:pt>
    <dgm:pt modelId="{B437781B-13B9-4065-8F7D-921A65AC58E1}" type="parTrans" cxnId="{2E32CBA0-2E3F-4B7D-8E7B-017C26DBFEED}">
      <dgm:prSet/>
      <dgm:spPr/>
      <dgm:t>
        <a:bodyPr/>
        <a:lstStyle/>
        <a:p>
          <a:endParaRPr lang="pt-BR"/>
        </a:p>
      </dgm:t>
    </dgm:pt>
    <dgm:pt modelId="{00563A48-5D7E-4884-BA9F-9D47DBFCBCA9}" type="sibTrans" cxnId="{2E32CBA0-2E3F-4B7D-8E7B-017C26DBFEED}">
      <dgm:prSet/>
      <dgm:spPr/>
      <dgm:t>
        <a:bodyPr/>
        <a:lstStyle/>
        <a:p>
          <a:endParaRPr lang="pt-BR"/>
        </a:p>
      </dgm:t>
    </dgm:pt>
    <dgm:pt modelId="{BB7A75E6-888D-4E5D-9ACB-2C62CA486E15}">
      <dgm:prSet phldrT="[Texto]"/>
      <dgm:spPr/>
      <dgm:t>
        <a:bodyPr/>
        <a:lstStyle/>
        <a:p>
          <a:r>
            <a:rPr lang="pt-BR" dirty="0" smtClean="0"/>
            <a:t>47,7%</a:t>
          </a:r>
          <a:endParaRPr lang="pt-BR" dirty="0"/>
        </a:p>
      </dgm:t>
    </dgm:pt>
    <dgm:pt modelId="{522CAC94-7317-4D81-B638-73B433334E8F}" type="parTrans" cxnId="{7A0D60D0-FC59-4D78-8CC1-361015F26EE3}">
      <dgm:prSet/>
      <dgm:spPr/>
      <dgm:t>
        <a:bodyPr/>
        <a:lstStyle/>
        <a:p>
          <a:endParaRPr lang="pt-BR"/>
        </a:p>
      </dgm:t>
    </dgm:pt>
    <dgm:pt modelId="{158E474F-AE65-45AD-A7C4-36455950EFEC}" type="sibTrans" cxnId="{7A0D60D0-FC59-4D78-8CC1-361015F26EE3}">
      <dgm:prSet/>
      <dgm:spPr/>
      <dgm:t>
        <a:bodyPr/>
        <a:lstStyle/>
        <a:p>
          <a:endParaRPr lang="pt-BR"/>
        </a:p>
      </dgm:t>
    </dgm:pt>
    <dgm:pt modelId="{40C0E1C1-4131-498E-AB3B-BD135CF30355}">
      <dgm:prSet phldrT="[Texto]"/>
      <dgm:spPr/>
      <dgm:t>
        <a:bodyPr/>
        <a:lstStyle/>
        <a:p>
          <a:r>
            <a:rPr lang="pt-BR" dirty="0" smtClean="0"/>
            <a:t>88%  </a:t>
          </a:r>
          <a:endParaRPr lang="pt-BR" dirty="0"/>
        </a:p>
      </dgm:t>
    </dgm:pt>
    <dgm:pt modelId="{1199A8EF-918E-4DCA-9BAB-49CB8633C795}" type="parTrans" cxnId="{73D8FCC1-4145-4AD8-B351-5B3D9E2997DA}">
      <dgm:prSet/>
      <dgm:spPr/>
      <dgm:t>
        <a:bodyPr/>
        <a:lstStyle/>
        <a:p>
          <a:endParaRPr lang="pt-BR"/>
        </a:p>
      </dgm:t>
    </dgm:pt>
    <dgm:pt modelId="{111612ED-1547-41C3-9884-542D9BB4B3C8}" type="sibTrans" cxnId="{73D8FCC1-4145-4AD8-B351-5B3D9E2997DA}">
      <dgm:prSet/>
      <dgm:spPr/>
      <dgm:t>
        <a:bodyPr/>
        <a:lstStyle/>
        <a:p>
          <a:endParaRPr lang="pt-BR"/>
        </a:p>
      </dgm:t>
    </dgm:pt>
    <dgm:pt modelId="{74CED907-0DCD-4BEB-B886-13C4893C5A3E}">
      <dgm:prSet phldrT="[Texto]"/>
      <dgm:spPr/>
      <dgm:t>
        <a:bodyPr/>
        <a:lstStyle/>
        <a:p>
          <a:r>
            <a:rPr lang="pt-BR" dirty="0" smtClean="0"/>
            <a:t>Maus tratos</a:t>
          </a:r>
          <a:endParaRPr lang="pt-BR" dirty="0"/>
        </a:p>
      </dgm:t>
    </dgm:pt>
    <dgm:pt modelId="{69B8CF75-52A0-4984-B602-A47BAD7C81E1}" type="parTrans" cxnId="{FCB5493A-33FB-40F8-9049-3132B1872F0B}">
      <dgm:prSet/>
      <dgm:spPr/>
      <dgm:t>
        <a:bodyPr/>
        <a:lstStyle/>
        <a:p>
          <a:endParaRPr lang="pt-BR"/>
        </a:p>
      </dgm:t>
    </dgm:pt>
    <dgm:pt modelId="{74E46E85-0370-492D-8B22-76CA70FFC5B8}" type="sibTrans" cxnId="{FCB5493A-33FB-40F8-9049-3132B1872F0B}">
      <dgm:prSet/>
      <dgm:spPr/>
      <dgm:t>
        <a:bodyPr/>
        <a:lstStyle/>
        <a:p>
          <a:endParaRPr lang="pt-BR"/>
        </a:p>
      </dgm:t>
    </dgm:pt>
    <dgm:pt modelId="{CF9F94A7-12A3-4A60-A820-46B7229EEE3F}">
      <dgm:prSet phldrT="[Texto]"/>
      <dgm:spPr/>
      <dgm:t>
        <a:bodyPr/>
        <a:lstStyle/>
        <a:p>
          <a:r>
            <a:rPr lang="pt-BR" dirty="0" smtClean="0"/>
            <a:t>49,4% </a:t>
          </a:r>
          <a:endParaRPr lang="pt-BR" dirty="0"/>
        </a:p>
      </dgm:t>
    </dgm:pt>
    <dgm:pt modelId="{392B8CF9-98BD-429B-BD9F-0E52F6A88AA2}" type="parTrans" cxnId="{B7E83F98-71B8-4A8D-BFD1-E458FA5383EF}">
      <dgm:prSet/>
      <dgm:spPr/>
      <dgm:t>
        <a:bodyPr/>
        <a:lstStyle/>
        <a:p>
          <a:endParaRPr lang="pt-BR"/>
        </a:p>
      </dgm:t>
    </dgm:pt>
    <dgm:pt modelId="{934EA6B6-5140-48D3-9AB2-0FF97B5EBABC}" type="sibTrans" cxnId="{B7E83F98-71B8-4A8D-BFD1-E458FA5383EF}">
      <dgm:prSet/>
      <dgm:spPr/>
      <dgm:t>
        <a:bodyPr/>
        <a:lstStyle/>
        <a:p>
          <a:endParaRPr lang="pt-BR"/>
        </a:p>
      </dgm:t>
    </dgm:pt>
    <dgm:pt modelId="{540439A1-7863-4A72-AE59-B285875ED76D}">
      <dgm:prSet phldrT="[Texto]"/>
      <dgm:spPr/>
      <dgm:t>
        <a:bodyPr/>
        <a:lstStyle/>
        <a:p>
          <a:r>
            <a:rPr lang="pt-BR" dirty="0" smtClean="0"/>
            <a:t>77,7%</a:t>
          </a:r>
          <a:endParaRPr lang="pt-BR" dirty="0"/>
        </a:p>
      </dgm:t>
    </dgm:pt>
    <dgm:pt modelId="{A6462DB2-0635-4FBE-9E87-FE1135B9C8F6}" type="parTrans" cxnId="{3CB8FA89-1766-46BF-8EC9-3B72A0CF7166}">
      <dgm:prSet/>
      <dgm:spPr/>
      <dgm:t>
        <a:bodyPr/>
        <a:lstStyle/>
        <a:p>
          <a:endParaRPr lang="pt-BR"/>
        </a:p>
      </dgm:t>
    </dgm:pt>
    <dgm:pt modelId="{230E857D-1712-470B-9DEC-15CA320ABBE6}" type="sibTrans" cxnId="{3CB8FA89-1766-46BF-8EC9-3B72A0CF7166}">
      <dgm:prSet/>
      <dgm:spPr/>
      <dgm:t>
        <a:bodyPr/>
        <a:lstStyle/>
        <a:p>
          <a:endParaRPr lang="pt-BR"/>
        </a:p>
      </dgm:t>
    </dgm:pt>
    <dgm:pt modelId="{1A7033B5-8099-432F-9A6B-39B9A866BF09}">
      <dgm:prSet phldrT="[Texto]"/>
      <dgm:spPr/>
      <dgm:t>
        <a:bodyPr/>
        <a:lstStyle/>
        <a:p>
          <a:r>
            <a:rPr lang="pt-BR" dirty="0" smtClean="0"/>
            <a:t>Por pares</a:t>
          </a:r>
          <a:endParaRPr lang="pt-BR" dirty="0"/>
        </a:p>
      </dgm:t>
    </dgm:pt>
    <dgm:pt modelId="{952A5575-279E-42B4-94CC-2EDE756E279F}" type="parTrans" cxnId="{8D25252B-77A4-4B32-9558-48572A1967AE}">
      <dgm:prSet/>
      <dgm:spPr/>
      <dgm:t>
        <a:bodyPr/>
        <a:lstStyle/>
        <a:p>
          <a:endParaRPr lang="pt-BR"/>
        </a:p>
      </dgm:t>
    </dgm:pt>
    <dgm:pt modelId="{8611CF70-2628-4E03-8D13-A65D37C27A7B}" type="sibTrans" cxnId="{8D25252B-77A4-4B32-9558-48572A1967AE}">
      <dgm:prSet/>
      <dgm:spPr/>
      <dgm:t>
        <a:bodyPr/>
        <a:lstStyle/>
        <a:p>
          <a:endParaRPr lang="pt-BR"/>
        </a:p>
      </dgm:t>
    </dgm:pt>
    <dgm:pt modelId="{E38BB7F5-432C-4246-878F-81DB6592B810}">
      <dgm:prSet phldrT="[Texto]"/>
      <dgm:spPr/>
      <dgm:t>
        <a:bodyPr/>
        <a:lstStyle/>
        <a:p>
          <a:r>
            <a:rPr lang="pt-BR" dirty="0" smtClean="0"/>
            <a:t>37,3%</a:t>
          </a:r>
          <a:endParaRPr lang="pt-BR" dirty="0"/>
        </a:p>
      </dgm:t>
    </dgm:pt>
    <dgm:pt modelId="{069AC302-DA44-4492-82D3-B307C35C0420}" type="parTrans" cxnId="{A04C0F24-EB37-463F-963D-0816A012787C}">
      <dgm:prSet/>
      <dgm:spPr/>
      <dgm:t>
        <a:bodyPr/>
        <a:lstStyle/>
        <a:p>
          <a:endParaRPr lang="pt-BR"/>
        </a:p>
      </dgm:t>
    </dgm:pt>
    <dgm:pt modelId="{161517B6-C1B4-4F33-88CD-8A90F3B5479C}" type="sibTrans" cxnId="{A04C0F24-EB37-463F-963D-0816A012787C}">
      <dgm:prSet/>
      <dgm:spPr/>
      <dgm:t>
        <a:bodyPr/>
        <a:lstStyle/>
        <a:p>
          <a:endParaRPr lang="pt-BR"/>
        </a:p>
      </dgm:t>
    </dgm:pt>
    <dgm:pt modelId="{BA94F079-11CA-42CF-9354-17AE2E797BCD}">
      <dgm:prSet/>
      <dgm:spPr/>
      <dgm:t>
        <a:bodyPr/>
        <a:lstStyle/>
        <a:p>
          <a:r>
            <a:rPr lang="pt-BR" dirty="0" smtClean="0"/>
            <a:t>75,5%</a:t>
          </a:r>
          <a:endParaRPr lang="pt-BR" dirty="0"/>
        </a:p>
      </dgm:t>
    </dgm:pt>
    <dgm:pt modelId="{3B019DF4-DC1E-4CE6-B1A6-E94037D43068}" type="parTrans" cxnId="{E6881023-E2AA-4D28-9065-7772C5313975}">
      <dgm:prSet/>
      <dgm:spPr/>
      <dgm:t>
        <a:bodyPr/>
        <a:lstStyle/>
        <a:p>
          <a:endParaRPr lang="pt-BR"/>
        </a:p>
      </dgm:t>
    </dgm:pt>
    <dgm:pt modelId="{2A2A3038-9DA4-4D43-87D1-D4A16F55E83B}" type="sibTrans" cxnId="{E6881023-E2AA-4D28-9065-7772C5313975}">
      <dgm:prSet/>
      <dgm:spPr/>
      <dgm:t>
        <a:bodyPr/>
        <a:lstStyle/>
        <a:p>
          <a:endParaRPr lang="pt-BR"/>
        </a:p>
      </dgm:t>
    </dgm:pt>
    <dgm:pt modelId="{E1B3EF3E-B626-4A07-AD6E-B20CF6AAC6E4}">
      <dgm:prSet/>
      <dgm:spPr/>
      <dgm:t>
        <a:bodyPr/>
        <a:lstStyle/>
        <a:p>
          <a:r>
            <a:rPr lang="pt-BR" dirty="0" smtClean="0"/>
            <a:t>Sexual </a:t>
          </a:r>
          <a:endParaRPr lang="pt-BR" dirty="0"/>
        </a:p>
      </dgm:t>
    </dgm:pt>
    <dgm:pt modelId="{BE349942-DC6E-424C-8080-6D1783B7713B}" type="parTrans" cxnId="{AE1320B5-2FB3-4120-BA53-CA2D29E362F8}">
      <dgm:prSet/>
      <dgm:spPr/>
      <dgm:t>
        <a:bodyPr/>
        <a:lstStyle/>
        <a:p>
          <a:endParaRPr lang="pt-BR"/>
        </a:p>
      </dgm:t>
    </dgm:pt>
    <dgm:pt modelId="{2B699C7E-36FC-4988-83A5-3906385F548F}" type="sibTrans" cxnId="{AE1320B5-2FB3-4120-BA53-CA2D29E362F8}">
      <dgm:prSet/>
      <dgm:spPr/>
      <dgm:t>
        <a:bodyPr/>
        <a:lstStyle/>
        <a:p>
          <a:endParaRPr lang="pt-BR"/>
        </a:p>
      </dgm:t>
    </dgm:pt>
    <dgm:pt modelId="{38CC1320-3F9E-428E-B047-6B1B7A6B3E0C}">
      <dgm:prSet/>
      <dgm:spPr/>
      <dgm:t>
        <a:bodyPr/>
        <a:lstStyle/>
        <a:p>
          <a:r>
            <a:rPr lang="pt-BR" dirty="0" smtClean="0"/>
            <a:t>58,8%</a:t>
          </a:r>
          <a:endParaRPr lang="pt-BR" dirty="0"/>
        </a:p>
      </dgm:t>
    </dgm:pt>
    <dgm:pt modelId="{DB91DF99-4CC1-4849-9BC7-8ABFCA821FC3}" type="parTrans" cxnId="{86CACC61-E026-406B-9CFF-1F9C97F5650C}">
      <dgm:prSet/>
      <dgm:spPr/>
      <dgm:t>
        <a:bodyPr/>
        <a:lstStyle/>
        <a:p>
          <a:endParaRPr lang="pt-BR"/>
        </a:p>
      </dgm:t>
    </dgm:pt>
    <dgm:pt modelId="{DAAE6B12-DAA6-4383-A409-8DE86D4F9E14}" type="sibTrans" cxnId="{86CACC61-E026-406B-9CFF-1F9C97F5650C}">
      <dgm:prSet/>
      <dgm:spPr/>
      <dgm:t>
        <a:bodyPr/>
        <a:lstStyle/>
        <a:p>
          <a:endParaRPr lang="pt-BR"/>
        </a:p>
      </dgm:t>
    </dgm:pt>
    <dgm:pt modelId="{1782292F-0800-4D20-96FD-8D54C70F0E5D}">
      <dgm:prSet/>
      <dgm:spPr/>
      <dgm:t>
        <a:bodyPr/>
        <a:lstStyle/>
        <a:p>
          <a:r>
            <a:rPr lang="pt-BR" dirty="0" smtClean="0"/>
            <a:t>71,1%</a:t>
          </a:r>
          <a:endParaRPr lang="pt-BR" dirty="0"/>
        </a:p>
      </dgm:t>
    </dgm:pt>
    <dgm:pt modelId="{C29D8C0D-2A8A-461A-8E44-CD495868733C}" type="parTrans" cxnId="{32894504-01E5-4225-B199-ABCB55D708A1}">
      <dgm:prSet/>
      <dgm:spPr/>
      <dgm:t>
        <a:bodyPr/>
        <a:lstStyle/>
        <a:p>
          <a:endParaRPr lang="pt-BR"/>
        </a:p>
      </dgm:t>
    </dgm:pt>
    <dgm:pt modelId="{0FF5EB2E-DB32-41FE-B1BC-5BA667CAD11A}" type="sibTrans" cxnId="{32894504-01E5-4225-B199-ABCB55D708A1}">
      <dgm:prSet/>
      <dgm:spPr/>
      <dgm:t>
        <a:bodyPr/>
        <a:lstStyle/>
        <a:p>
          <a:endParaRPr lang="pt-BR"/>
        </a:p>
      </dgm:t>
    </dgm:pt>
    <dgm:pt modelId="{7DAD4BCE-FD79-4B44-909F-EEDDBD4236A5}">
      <dgm:prSet/>
      <dgm:spPr/>
      <dgm:t>
        <a:bodyPr/>
        <a:lstStyle/>
        <a:p>
          <a:r>
            <a:rPr lang="pt-BR" dirty="0" smtClean="0"/>
            <a:t>Indireta</a:t>
          </a:r>
          <a:endParaRPr lang="pt-BR" dirty="0"/>
        </a:p>
      </dgm:t>
    </dgm:pt>
    <dgm:pt modelId="{14830BFF-3AC9-4B0A-B80E-B4F8C890B966}" type="parTrans" cxnId="{F24DBB48-9AAF-48BC-A58D-589F0D9391C4}">
      <dgm:prSet/>
      <dgm:spPr/>
      <dgm:t>
        <a:bodyPr/>
        <a:lstStyle/>
        <a:p>
          <a:endParaRPr lang="pt-BR"/>
        </a:p>
      </dgm:t>
    </dgm:pt>
    <dgm:pt modelId="{DA47A7D5-9C1D-4768-99D7-366CC4D0A07F}" type="sibTrans" cxnId="{F24DBB48-9AAF-48BC-A58D-589F0D9391C4}">
      <dgm:prSet/>
      <dgm:spPr/>
      <dgm:t>
        <a:bodyPr/>
        <a:lstStyle/>
        <a:p>
          <a:endParaRPr lang="pt-BR"/>
        </a:p>
      </dgm:t>
    </dgm:pt>
    <dgm:pt modelId="{F98702B3-61D1-48D7-B1E5-E9FA68FB274F}">
      <dgm:prSet/>
      <dgm:spPr/>
      <dgm:t>
        <a:bodyPr/>
        <a:lstStyle/>
        <a:p>
          <a:r>
            <a:rPr lang="pt-BR" dirty="0" smtClean="0"/>
            <a:t>81,2% </a:t>
          </a:r>
          <a:endParaRPr lang="pt-BR" dirty="0"/>
        </a:p>
      </dgm:t>
    </dgm:pt>
    <dgm:pt modelId="{F115EE16-C4F9-45AA-A8FF-CBF808086AAB}" type="parTrans" cxnId="{6AED38B4-04FC-45A9-9B90-CE7A082B682C}">
      <dgm:prSet/>
      <dgm:spPr/>
      <dgm:t>
        <a:bodyPr/>
        <a:lstStyle/>
        <a:p>
          <a:endParaRPr lang="pt-BR"/>
        </a:p>
      </dgm:t>
    </dgm:pt>
    <dgm:pt modelId="{0BAE3A9E-C32E-4846-8505-770518EFF5EB}" type="sibTrans" cxnId="{6AED38B4-04FC-45A9-9B90-CE7A082B682C}">
      <dgm:prSet/>
      <dgm:spPr/>
      <dgm:t>
        <a:bodyPr/>
        <a:lstStyle/>
        <a:p>
          <a:endParaRPr lang="pt-BR"/>
        </a:p>
      </dgm:t>
    </dgm:pt>
    <dgm:pt modelId="{392EEF46-D08D-4AE4-8596-BB50C6314A11}">
      <dgm:prSet/>
      <dgm:spPr/>
      <dgm:t>
        <a:bodyPr/>
        <a:lstStyle/>
        <a:p>
          <a:r>
            <a:rPr lang="pt-BR" dirty="0" smtClean="0"/>
            <a:t>95,1%</a:t>
          </a:r>
          <a:endParaRPr lang="pt-BR" dirty="0"/>
        </a:p>
      </dgm:t>
    </dgm:pt>
    <dgm:pt modelId="{79D3F83F-4F26-44C4-AD13-322ECC983E61}" type="parTrans" cxnId="{F7C1A0C4-9DE1-4279-B15F-90F0C9A373C7}">
      <dgm:prSet/>
      <dgm:spPr/>
      <dgm:t>
        <a:bodyPr/>
        <a:lstStyle/>
        <a:p>
          <a:endParaRPr lang="pt-BR"/>
        </a:p>
      </dgm:t>
    </dgm:pt>
    <dgm:pt modelId="{5211A295-0484-4875-BBC1-BAFC07AFDDB3}" type="sibTrans" cxnId="{F7C1A0C4-9DE1-4279-B15F-90F0C9A373C7}">
      <dgm:prSet/>
      <dgm:spPr/>
      <dgm:t>
        <a:bodyPr/>
        <a:lstStyle/>
        <a:p>
          <a:endParaRPr lang="pt-BR"/>
        </a:p>
      </dgm:t>
    </dgm:pt>
    <dgm:pt modelId="{8B057321-3ED4-4FAE-A397-D3B51CC1D7AB}" type="pres">
      <dgm:prSet presAssocID="{5FDE1874-063C-4066-8351-8E929F434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4DB572D-716C-45FF-9323-B0CFC7526405}" type="pres">
      <dgm:prSet presAssocID="{98FACCC8-01CF-4687-B827-6705BD16BFD9}" presName="root" presStyleCnt="0"/>
      <dgm:spPr/>
    </dgm:pt>
    <dgm:pt modelId="{D009102A-C400-4257-9F8A-8261B2ECF2E9}" type="pres">
      <dgm:prSet presAssocID="{98FACCC8-01CF-4687-B827-6705BD16BFD9}" presName="rootComposite" presStyleCnt="0"/>
      <dgm:spPr/>
    </dgm:pt>
    <dgm:pt modelId="{91082FC5-3A8B-4932-9B22-FC85C888285F}" type="pres">
      <dgm:prSet presAssocID="{98FACCC8-01CF-4687-B827-6705BD16BFD9}" presName="rootText" presStyleLbl="node1" presStyleIdx="0" presStyleCnt="5"/>
      <dgm:spPr/>
      <dgm:t>
        <a:bodyPr/>
        <a:lstStyle/>
        <a:p>
          <a:endParaRPr lang="pt-BR"/>
        </a:p>
      </dgm:t>
    </dgm:pt>
    <dgm:pt modelId="{08E8C0AD-902F-4943-A170-526EB929B4B4}" type="pres">
      <dgm:prSet presAssocID="{98FACCC8-01CF-4687-B827-6705BD16BFD9}" presName="rootConnector" presStyleLbl="node1" presStyleIdx="0" presStyleCnt="5"/>
      <dgm:spPr/>
      <dgm:t>
        <a:bodyPr/>
        <a:lstStyle/>
        <a:p>
          <a:endParaRPr lang="pt-BR"/>
        </a:p>
      </dgm:t>
    </dgm:pt>
    <dgm:pt modelId="{496E4861-68B2-4351-A94D-8F499CDDEDDC}" type="pres">
      <dgm:prSet presAssocID="{98FACCC8-01CF-4687-B827-6705BD16BFD9}" presName="childShape" presStyleCnt="0"/>
      <dgm:spPr/>
    </dgm:pt>
    <dgm:pt modelId="{492FE786-7EB1-47D7-A77A-1CD945575F40}" type="pres">
      <dgm:prSet presAssocID="{522CAC94-7317-4D81-B638-73B433334E8F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F112E1AC-580E-421D-9CA5-6BC5A0196AFF}" type="pres">
      <dgm:prSet presAssocID="{BB7A75E6-888D-4E5D-9ACB-2C62CA486E15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CB433-35BF-4800-83B4-0BC6E13184A3}" type="pres">
      <dgm:prSet presAssocID="{1199A8EF-918E-4DCA-9BAB-49CB8633C795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071E9B5D-454B-452E-8AA3-25A24F7A73C0}" type="pres">
      <dgm:prSet presAssocID="{40C0E1C1-4131-498E-AB3B-BD135CF30355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04D046-B1B4-4CA5-8E09-9E0813DC00C7}" type="pres">
      <dgm:prSet presAssocID="{74CED907-0DCD-4BEB-B886-13C4893C5A3E}" presName="root" presStyleCnt="0"/>
      <dgm:spPr/>
    </dgm:pt>
    <dgm:pt modelId="{4EEC4307-96B3-4C11-A9E7-32B283095A51}" type="pres">
      <dgm:prSet presAssocID="{74CED907-0DCD-4BEB-B886-13C4893C5A3E}" presName="rootComposite" presStyleCnt="0"/>
      <dgm:spPr/>
    </dgm:pt>
    <dgm:pt modelId="{D49C4C50-2777-4227-865A-E5DCCD520B21}" type="pres">
      <dgm:prSet presAssocID="{74CED907-0DCD-4BEB-B886-13C4893C5A3E}" presName="rootText" presStyleLbl="node1" presStyleIdx="1" presStyleCnt="5"/>
      <dgm:spPr/>
      <dgm:t>
        <a:bodyPr/>
        <a:lstStyle/>
        <a:p>
          <a:endParaRPr lang="pt-BR"/>
        </a:p>
      </dgm:t>
    </dgm:pt>
    <dgm:pt modelId="{966EC750-76E8-472D-A9DD-CC2207E5801E}" type="pres">
      <dgm:prSet presAssocID="{74CED907-0DCD-4BEB-B886-13C4893C5A3E}" presName="rootConnector" presStyleLbl="node1" presStyleIdx="1" presStyleCnt="5"/>
      <dgm:spPr/>
      <dgm:t>
        <a:bodyPr/>
        <a:lstStyle/>
        <a:p>
          <a:endParaRPr lang="pt-BR"/>
        </a:p>
      </dgm:t>
    </dgm:pt>
    <dgm:pt modelId="{759A3467-6382-4AD3-8DEA-5DE1AECC7E65}" type="pres">
      <dgm:prSet presAssocID="{74CED907-0DCD-4BEB-B886-13C4893C5A3E}" presName="childShape" presStyleCnt="0"/>
      <dgm:spPr/>
    </dgm:pt>
    <dgm:pt modelId="{7A4920BF-9CFE-4B90-8E0A-CC3FC57EA374}" type="pres">
      <dgm:prSet presAssocID="{392B8CF9-98BD-429B-BD9F-0E52F6A88AA2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7ED03E34-2F7C-45BD-9F22-BBD90F68D786}" type="pres">
      <dgm:prSet presAssocID="{CF9F94A7-12A3-4A60-A820-46B7229EEE3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0B965-45C9-4A06-8F70-1118FDF9DA52}" type="pres">
      <dgm:prSet presAssocID="{A6462DB2-0635-4FBE-9E87-FE1135B9C8F6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7A44A495-4624-46BF-8649-67619D73C59E}" type="pres">
      <dgm:prSet presAssocID="{540439A1-7863-4A72-AE59-B285875ED76D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DC2CC-4E22-43EF-9D90-646F0C2AF7EC}" type="pres">
      <dgm:prSet presAssocID="{1A7033B5-8099-432F-9A6B-39B9A866BF09}" presName="root" presStyleCnt="0"/>
      <dgm:spPr/>
    </dgm:pt>
    <dgm:pt modelId="{ED640286-7818-465A-AC3A-4D7F1F6B97FF}" type="pres">
      <dgm:prSet presAssocID="{1A7033B5-8099-432F-9A6B-39B9A866BF09}" presName="rootComposite" presStyleCnt="0"/>
      <dgm:spPr/>
    </dgm:pt>
    <dgm:pt modelId="{436A3234-FBD4-4CA3-9B87-5E1B39531983}" type="pres">
      <dgm:prSet presAssocID="{1A7033B5-8099-432F-9A6B-39B9A866BF09}" presName="rootText" presStyleLbl="node1" presStyleIdx="2" presStyleCnt="5"/>
      <dgm:spPr/>
      <dgm:t>
        <a:bodyPr/>
        <a:lstStyle/>
        <a:p>
          <a:endParaRPr lang="pt-BR"/>
        </a:p>
      </dgm:t>
    </dgm:pt>
    <dgm:pt modelId="{E1BD9F17-E755-4A4E-B74D-7B285FB2926B}" type="pres">
      <dgm:prSet presAssocID="{1A7033B5-8099-432F-9A6B-39B9A866BF09}" presName="rootConnector" presStyleLbl="node1" presStyleIdx="2" presStyleCnt="5"/>
      <dgm:spPr/>
      <dgm:t>
        <a:bodyPr/>
        <a:lstStyle/>
        <a:p>
          <a:endParaRPr lang="pt-BR"/>
        </a:p>
      </dgm:t>
    </dgm:pt>
    <dgm:pt modelId="{4602FD22-A7BA-4311-8C04-D70FAAB7D7EB}" type="pres">
      <dgm:prSet presAssocID="{1A7033B5-8099-432F-9A6B-39B9A866BF09}" presName="childShape" presStyleCnt="0"/>
      <dgm:spPr/>
    </dgm:pt>
    <dgm:pt modelId="{A85F88C7-7620-4506-A09F-6F22306078C4}" type="pres">
      <dgm:prSet presAssocID="{069AC302-DA44-4492-82D3-B307C35C0420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F19397B9-5490-4409-B86F-DA7F14B4706D}" type="pres">
      <dgm:prSet presAssocID="{E38BB7F5-432C-4246-878F-81DB6592B81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F24C6-623B-4344-B055-FBB9BDB28414}" type="pres">
      <dgm:prSet presAssocID="{3B019DF4-DC1E-4CE6-B1A6-E94037D43068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C6FC4112-57B2-4B96-B1F6-84B4269D30B9}" type="pres">
      <dgm:prSet presAssocID="{BA94F079-11CA-42CF-9354-17AE2E797BCD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45F01D-AB22-40ED-A170-7D6761BACAB6}" type="pres">
      <dgm:prSet presAssocID="{E1B3EF3E-B626-4A07-AD6E-B20CF6AAC6E4}" presName="root" presStyleCnt="0"/>
      <dgm:spPr/>
    </dgm:pt>
    <dgm:pt modelId="{95317E35-6F20-4ACB-97AF-E1C42571DA44}" type="pres">
      <dgm:prSet presAssocID="{E1B3EF3E-B626-4A07-AD6E-B20CF6AAC6E4}" presName="rootComposite" presStyleCnt="0"/>
      <dgm:spPr/>
    </dgm:pt>
    <dgm:pt modelId="{AE25537E-55B3-4866-AD75-DA9F76443598}" type="pres">
      <dgm:prSet presAssocID="{E1B3EF3E-B626-4A07-AD6E-B20CF6AAC6E4}" presName="rootText" presStyleLbl="node1" presStyleIdx="3" presStyleCnt="5"/>
      <dgm:spPr/>
      <dgm:t>
        <a:bodyPr/>
        <a:lstStyle/>
        <a:p>
          <a:endParaRPr lang="pt-BR"/>
        </a:p>
      </dgm:t>
    </dgm:pt>
    <dgm:pt modelId="{66CD10A8-407C-4BED-BED0-7B1EE9BAB95B}" type="pres">
      <dgm:prSet presAssocID="{E1B3EF3E-B626-4A07-AD6E-B20CF6AAC6E4}" presName="rootConnector" presStyleLbl="node1" presStyleIdx="3" presStyleCnt="5"/>
      <dgm:spPr/>
      <dgm:t>
        <a:bodyPr/>
        <a:lstStyle/>
        <a:p>
          <a:endParaRPr lang="pt-BR"/>
        </a:p>
      </dgm:t>
    </dgm:pt>
    <dgm:pt modelId="{5644086D-D5FA-497A-B7A8-50E20EB635DE}" type="pres">
      <dgm:prSet presAssocID="{E1B3EF3E-B626-4A07-AD6E-B20CF6AAC6E4}" presName="childShape" presStyleCnt="0"/>
      <dgm:spPr/>
    </dgm:pt>
    <dgm:pt modelId="{2A841D56-4F80-4CDC-BB09-4B33BE6BB351}" type="pres">
      <dgm:prSet presAssocID="{DB91DF99-4CC1-4849-9BC7-8ABFCA821FC3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453F44B4-FEDC-4EB0-BA53-D8FE7E46BF7C}" type="pres">
      <dgm:prSet presAssocID="{38CC1320-3F9E-428E-B047-6B1B7A6B3E0C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53B52-76F0-423C-B0C0-05571A8DAD6B}" type="pres">
      <dgm:prSet presAssocID="{C29D8C0D-2A8A-461A-8E44-CD495868733C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EE842DE7-A577-4371-BED1-89A74E607AC8}" type="pres">
      <dgm:prSet presAssocID="{1782292F-0800-4D20-96FD-8D54C70F0E5D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AF083A-2D12-4E3E-9C5C-A2CCA894BD43}" type="pres">
      <dgm:prSet presAssocID="{7DAD4BCE-FD79-4B44-909F-EEDDBD4236A5}" presName="root" presStyleCnt="0"/>
      <dgm:spPr/>
    </dgm:pt>
    <dgm:pt modelId="{345CEAEF-71E7-4B49-A099-212D6D3B2B2C}" type="pres">
      <dgm:prSet presAssocID="{7DAD4BCE-FD79-4B44-909F-EEDDBD4236A5}" presName="rootComposite" presStyleCnt="0"/>
      <dgm:spPr/>
    </dgm:pt>
    <dgm:pt modelId="{026EDD7C-897B-4EE4-9A97-87613D1693E4}" type="pres">
      <dgm:prSet presAssocID="{7DAD4BCE-FD79-4B44-909F-EEDDBD4236A5}" presName="rootText" presStyleLbl="node1" presStyleIdx="4" presStyleCnt="5"/>
      <dgm:spPr/>
      <dgm:t>
        <a:bodyPr/>
        <a:lstStyle/>
        <a:p>
          <a:endParaRPr lang="pt-BR"/>
        </a:p>
      </dgm:t>
    </dgm:pt>
    <dgm:pt modelId="{809E95A0-17E9-4EDE-84DF-F365B8340A30}" type="pres">
      <dgm:prSet presAssocID="{7DAD4BCE-FD79-4B44-909F-EEDDBD4236A5}" presName="rootConnector" presStyleLbl="node1" presStyleIdx="4" presStyleCnt="5"/>
      <dgm:spPr/>
      <dgm:t>
        <a:bodyPr/>
        <a:lstStyle/>
        <a:p>
          <a:endParaRPr lang="pt-BR"/>
        </a:p>
      </dgm:t>
    </dgm:pt>
    <dgm:pt modelId="{A99B38F4-616C-427B-8ECE-A37C06A9F09A}" type="pres">
      <dgm:prSet presAssocID="{7DAD4BCE-FD79-4B44-909F-EEDDBD4236A5}" presName="childShape" presStyleCnt="0"/>
      <dgm:spPr/>
    </dgm:pt>
    <dgm:pt modelId="{AF750ABF-11FF-4227-A9DA-077394F6E3F6}" type="pres">
      <dgm:prSet presAssocID="{F115EE16-C4F9-45AA-A8FF-CBF808086AAB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E6210037-6F91-4B46-8417-7C9106B4EE75}" type="pres">
      <dgm:prSet presAssocID="{F98702B3-61D1-48D7-B1E5-E9FA68FB274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F813D-428C-4B3C-AE39-E2A8AAAC2434}" type="pres">
      <dgm:prSet presAssocID="{79D3F83F-4F26-44C4-AD13-322ECC983E61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A13397A1-8BA8-4B04-A387-20D5220D1B12}" type="pres">
      <dgm:prSet presAssocID="{392EEF46-D08D-4AE4-8596-BB50C6314A1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C1A0C4-9DE1-4279-B15F-90F0C9A373C7}" srcId="{7DAD4BCE-FD79-4B44-909F-EEDDBD4236A5}" destId="{392EEF46-D08D-4AE4-8596-BB50C6314A11}" srcOrd="1" destOrd="0" parTransId="{79D3F83F-4F26-44C4-AD13-322ECC983E61}" sibTransId="{5211A295-0484-4875-BBC1-BAFC07AFDDB3}"/>
    <dgm:cxn modelId="{A6838205-33D5-4779-AB04-FF8838030D0E}" type="presOf" srcId="{BA94F079-11CA-42CF-9354-17AE2E797BCD}" destId="{C6FC4112-57B2-4B96-B1F6-84B4269D30B9}" srcOrd="0" destOrd="0" presId="urn:microsoft.com/office/officeart/2005/8/layout/hierarchy3"/>
    <dgm:cxn modelId="{F24DBB48-9AAF-48BC-A58D-589F0D9391C4}" srcId="{5FDE1874-063C-4066-8351-8E929F4345FF}" destId="{7DAD4BCE-FD79-4B44-909F-EEDDBD4236A5}" srcOrd="4" destOrd="0" parTransId="{14830BFF-3AC9-4B0A-B80E-B4F8C890B966}" sibTransId="{DA47A7D5-9C1D-4768-99D7-366CC4D0A07F}"/>
    <dgm:cxn modelId="{AE1320B5-2FB3-4120-BA53-CA2D29E362F8}" srcId="{5FDE1874-063C-4066-8351-8E929F4345FF}" destId="{E1B3EF3E-B626-4A07-AD6E-B20CF6AAC6E4}" srcOrd="3" destOrd="0" parTransId="{BE349942-DC6E-424C-8080-6D1783B7713B}" sibTransId="{2B699C7E-36FC-4988-83A5-3906385F548F}"/>
    <dgm:cxn modelId="{2EEA66FE-764A-4923-8071-89F48F8754C1}" type="presOf" srcId="{7DAD4BCE-FD79-4B44-909F-EEDDBD4236A5}" destId="{026EDD7C-897B-4EE4-9A97-87613D1693E4}" srcOrd="0" destOrd="0" presId="urn:microsoft.com/office/officeart/2005/8/layout/hierarchy3"/>
    <dgm:cxn modelId="{7A0D60D0-FC59-4D78-8CC1-361015F26EE3}" srcId="{98FACCC8-01CF-4687-B827-6705BD16BFD9}" destId="{BB7A75E6-888D-4E5D-9ACB-2C62CA486E15}" srcOrd="0" destOrd="0" parTransId="{522CAC94-7317-4D81-B638-73B433334E8F}" sibTransId="{158E474F-AE65-45AD-A7C4-36455950EFEC}"/>
    <dgm:cxn modelId="{EEFDD622-3476-4D50-8430-349504B4A6FA}" type="presOf" srcId="{98FACCC8-01CF-4687-B827-6705BD16BFD9}" destId="{91082FC5-3A8B-4932-9B22-FC85C888285F}" srcOrd="0" destOrd="0" presId="urn:microsoft.com/office/officeart/2005/8/layout/hierarchy3"/>
    <dgm:cxn modelId="{B7E83F98-71B8-4A8D-BFD1-E458FA5383EF}" srcId="{74CED907-0DCD-4BEB-B886-13C4893C5A3E}" destId="{CF9F94A7-12A3-4A60-A820-46B7229EEE3F}" srcOrd="0" destOrd="0" parTransId="{392B8CF9-98BD-429B-BD9F-0E52F6A88AA2}" sibTransId="{934EA6B6-5140-48D3-9AB2-0FF97B5EBABC}"/>
    <dgm:cxn modelId="{4DAC5112-B5C8-4800-88A4-2BF4E9452E17}" type="presOf" srcId="{79D3F83F-4F26-44C4-AD13-322ECC983E61}" destId="{C2EF813D-428C-4B3C-AE39-E2A8AAAC2434}" srcOrd="0" destOrd="0" presId="urn:microsoft.com/office/officeart/2005/8/layout/hierarchy3"/>
    <dgm:cxn modelId="{07C2CF57-C557-40F5-89B2-9D6801EC8B5F}" type="presOf" srcId="{392EEF46-D08D-4AE4-8596-BB50C6314A11}" destId="{A13397A1-8BA8-4B04-A387-20D5220D1B12}" srcOrd="0" destOrd="0" presId="urn:microsoft.com/office/officeart/2005/8/layout/hierarchy3"/>
    <dgm:cxn modelId="{820D9427-606F-4A69-8F25-0FF3A4F0A415}" type="presOf" srcId="{7DAD4BCE-FD79-4B44-909F-EEDDBD4236A5}" destId="{809E95A0-17E9-4EDE-84DF-F365B8340A30}" srcOrd="1" destOrd="0" presId="urn:microsoft.com/office/officeart/2005/8/layout/hierarchy3"/>
    <dgm:cxn modelId="{86CACC61-E026-406B-9CFF-1F9C97F5650C}" srcId="{E1B3EF3E-B626-4A07-AD6E-B20CF6AAC6E4}" destId="{38CC1320-3F9E-428E-B047-6B1B7A6B3E0C}" srcOrd="0" destOrd="0" parTransId="{DB91DF99-4CC1-4849-9BC7-8ABFCA821FC3}" sibTransId="{DAAE6B12-DAA6-4383-A409-8DE86D4F9E14}"/>
    <dgm:cxn modelId="{32894504-01E5-4225-B199-ABCB55D708A1}" srcId="{E1B3EF3E-B626-4A07-AD6E-B20CF6AAC6E4}" destId="{1782292F-0800-4D20-96FD-8D54C70F0E5D}" srcOrd="1" destOrd="0" parTransId="{C29D8C0D-2A8A-461A-8E44-CD495868733C}" sibTransId="{0FF5EB2E-DB32-41FE-B1BC-5BA667CAD11A}"/>
    <dgm:cxn modelId="{E6881023-E2AA-4D28-9065-7772C5313975}" srcId="{1A7033B5-8099-432F-9A6B-39B9A866BF09}" destId="{BA94F079-11CA-42CF-9354-17AE2E797BCD}" srcOrd="1" destOrd="0" parTransId="{3B019DF4-DC1E-4CE6-B1A6-E94037D43068}" sibTransId="{2A2A3038-9DA4-4D43-87D1-D4A16F55E83B}"/>
    <dgm:cxn modelId="{BD8EAB31-75EB-4617-971F-8DE629213480}" type="presOf" srcId="{F98702B3-61D1-48D7-B1E5-E9FA68FB274F}" destId="{E6210037-6F91-4B46-8417-7C9106B4EE75}" srcOrd="0" destOrd="0" presId="urn:microsoft.com/office/officeart/2005/8/layout/hierarchy3"/>
    <dgm:cxn modelId="{7B058C27-70B2-4891-A2C2-B86353AFF073}" type="presOf" srcId="{DB91DF99-4CC1-4849-9BC7-8ABFCA821FC3}" destId="{2A841D56-4F80-4CDC-BB09-4B33BE6BB351}" srcOrd="0" destOrd="0" presId="urn:microsoft.com/office/officeart/2005/8/layout/hierarchy3"/>
    <dgm:cxn modelId="{579CE2DA-7C50-4BB2-B1CB-99228C4DB808}" type="presOf" srcId="{522CAC94-7317-4D81-B638-73B433334E8F}" destId="{492FE786-7EB1-47D7-A77A-1CD945575F40}" srcOrd="0" destOrd="0" presId="urn:microsoft.com/office/officeart/2005/8/layout/hierarchy3"/>
    <dgm:cxn modelId="{2E32CBA0-2E3F-4B7D-8E7B-017C26DBFEED}" srcId="{5FDE1874-063C-4066-8351-8E929F4345FF}" destId="{98FACCC8-01CF-4687-B827-6705BD16BFD9}" srcOrd="0" destOrd="0" parTransId="{B437781B-13B9-4065-8F7D-921A65AC58E1}" sibTransId="{00563A48-5D7E-4884-BA9F-9D47DBFCBCA9}"/>
    <dgm:cxn modelId="{6AED38B4-04FC-45A9-9B90-CE7A082B682C}" srcId="{7DAD4BCE-FD79-4B44-909F-EEDDBD4236A5}" destId="{F98702B3-61D1-48D7-B1E5-E9FA68FB274F}" srcOrd="0" destOrd="0" parTransId="{F115EE16-C4F9-45AA-A8FF-CBF808086AAB}" sibTransId="{0BAE3A9E-C32E-4846-8505-770518EFF5EB}"/>
    <dgm:cxn modelId="{AA0433A7-03C6-4D16-92D1-2E5C7BD7675F}" type="presOf" srcId="{CF9F94A7-12A3-4A60-A820-46B7229EEE3F}" destId="{7ED03E34-2F7C-45BD-9F22-BBD90F68D786}" srcOrd="0" destOrd="0" presId="urn:microsoft.com/office/officeart/2005/8/layout/hierarchy3"/>
    <dgm:cxn modelId="{459DEC0D-80E0-4CD0-A938-8AE781D4677E}" type="presOf" srcId="{98FACCC8-01CF-4687-B827-6705BD16BFD9}" destId="{08E8C0AD-902F-4943-A170-526EB929B4B4}" srcOrd="1" destOrd="0" presId="urn:microsoft.com/office/officeart/2005/8/layout/hierarchy3"/>
    <dgm:cxn modelId="{B0F084AD-FBE0-48BA-AC8E-451C37D49D4E}" type="presOf" srcId="{C29D8C0D-2A8A-461A-8E44-CD495868733C}" destId="{93D53B52-76F0-423C-B0C0-05571A8DAD6B}" srcOrd="0" destOrd="0" presId="urn:microsoft.com/office/officeart/2005/8/layout/hierarchy3"/>
    <dgm:cxn modelId="{714F9076-4AA9-4786-B42E-1FC7CC7FA339}" type="presOf" srcId="{38CC1320-3F9E-428E-B047-6B1B7A6B3E0C}" destId="{453F44B4-FEDC-4EB0-BA53-D8FE7E46BF7C}" srcOrd="0" destOrd="0" presId="urn:microsoft.com/office/officeart/2005/8/layout/hierarchy3"/>
    <dgm:cxn modelId="{09980E99-F7A9-4506-B47B-C6C0BBDF6213}" type="presOf" srcId="{1782292F-0800-4D20-96FD-8D54C70F0E5D}" destId="{EE842DE7-A577-4371-BED1-89A74E607AC8}" srcOrd="0" destOrd="0" presId="urn:microsoft.com/office/officeart/2005/8/layout/hierarchy3"/>
    <dgm:cxn modelId="{3CB8FA89-1766-46BF-8EC9-3B72A0CF7166}" srcId="{74CED907-0DCD-4BEB-B886-13C4893C5A3E}" destId="{540439A1-7863-4A72-AE59-B285875ED76D}" srcOrd="1" destOrd="0" parTransId="{A6462DB2-0635-4FBE-9E87-FE1135B9C8F6}" sibTransId="{230E857D-1712-470B-9DEC-15CA320ABBE6}"/>
    <dgm:cxn modelId="{48E538B5-652D-48BF-BAFA-1AB95A8A59E6}" type="presOf" srcId="{E38BB7F5-432C-4246-878F-81DB6592B810}" destId="{F19397B9-5490-4409-B86F-DA7F14B4706D}" srcOrd="0" destOrd="0" presId="urn:microsoft.com/office/officeart/2005/8/layout/hierarchy3"/>
    <dgm:cxn modelId="{F339B77A-C4E6-4BF9-8235-89BF64BD6D34}" type="presOf" srcId="{74CED907-0DCD-4BEB-B886-13C4893C5A3E}" destId="{D49C4C50-2777-4227-865A-E5DCCD520B21}" srcOrd="0" destOrd="0" presId="urn:microsoft.com/office/officeart/2005/8/layout/hierarchy3"/>
    <dgm:cxn modelId="{30FFCA47-1A48-4B7C-85B0-363767C063D5}" type="presOf" srcId="{E1B3EF3E-B626-4A07-AD6E-B20CF6AAC6E4}" destId="{66CD10A8-407C-4BED-BED0-7B1EE9BAB95B}" srcOrd="1" destOrd="0" presId="urn:microsoft.com/office/officeart/2005/8/layout/hierarchy3"/>
    <dgm:cxn modelId="{F8815617-74F1-4A53-BC5B-F99FCD28924C}" type="presOf" srcId="{F115EE16-C4F9-45AA-A8FF-CBF808086AAB}" destId="{AF750ABF-11FF-4227-A9DA-077394F6E3F6}" srcOrd="0" destOrd="0" presId="urn:microsoft.com/office/officeart/2005/8/layout/hierarchy3"/>
    <dgm:cxn modelId="{17B04FB0-2BFC-4639-ADDF-ACA0C9DE6C81}" type="presOf" srcId="{069AC302-DA44-4492-82D3-B307C35C0420}" destId="{A85F88C7-7620-4506-A09F-6F22306078C4}" srcOrd="0" destOrd="0" presId="urn:microsoft.com/office/officeart/2005/8/layout/hierarchy3"/>
    <dgm:cxn modelId="{BA570426-D19E-4553-9824-E040971761B3}" type="presOf" srcId="{540439A1-7863-4A72-AE59-B285875ED76D}" destId="{7A44A495-4624-46BF-8649-67619D73C59E}" srcOrd="0" destOrd="0" presId="urn:microsoft.com/office/officeart/2005/8/layout/hierarchy3"/>
    <dgm:cxn modelId="{08BACEE8-E5B5-43C1-98E9-73017DDD0653}" type="presOf" srcId="{5FDE1874-063C-4066-8351-8E929F4345FF}" destId="{8B057321-3ED4-4FAE-A397-D3B51CC1D7AB}" srcOrd="0" destOrd="0" presId="urn:microsoft.com/office/officeart/2005/8/layout/hierarchy3"/>
    <dgm:cxn modelId="{3288826E-4357-4CA0-9439-1BE24EDA38D1}" type="presOf" srcId="{A6462DB2-0635-4FBE-9E87-FE1135B9C8F6}" destId="{BE00B965-45C9-4A06-8F70-1118FDF9DA52}" srcOrd="0" destOrd="0" presId="urn:microsoft.com/office/officeart/2005/8/layout/hierarchy3"/>
    <dgm:cxn modelId="{10BF4372-9C16-4593-8CB4-D430FA61D3C7}" type="presOf" srcId="{74CED907-0DCD-4BEB-B886-13C4893C5A3E}" destId="{966EC750-76E8-472D-A9DD-CC2207E5801E}" srcOrd="1" destOrd="0" presId="urn:microsoft.com/office/officeart/2005/8/layout/hierarchy3"/>
    <dgm:cxn modelId="{0C4117ED-5565-46A1-A6E2-C8B5BE37C41D}" type="presOf" srcId="{1A7033B5-8099-432F-9A6B-39B9A866BF09}" destId="{436A3234-FBD4-4CA3-9B87-5E1B39531983}" srcOrd="0" destOrd="0" presId="urn:microsoft.com/office/officeart/2005/8/layout/hierarchy3"/>
    <dgm:cxn modelId="{10A10A03-48FD-4A59-B43B-73A411A62821}" type="presOf" srcId="{3B019DF4-DC1E-4CE6-B1A6-E94037D43068}" destId="{3C3F24C6-623B-4344-B055-FBB9BDB28414}" srcOrd="0" destOrd="0" presId="urn:microsoft.com/office/officeart/2005/8/layout/hierarchy3"/>
    <dgm:cxn modelId="{FCB5493A-33FB-40F8-9049-3132B1872F0B}" srcId="{5FDE1874-063C-4066-8351-8E929F4345FF}" destId="{74CED907-0DCD-4BEB-B886-13C4893C5A3E}" srcOrd="1" destOrd="0" parTransId="{69B8CF75-52A0-4984-B602-A47BAD7C81E1}" sibTransId="{74E46E85-0370-492D-8B22-76CA70FFC5B8}"/>
    <dgm:cxn modelId="{B84F46F2-E2C7-4271-960C-60FA8A0F9B8A}" type="presOf" srcId="{BB7A75E6-888D-4E5D-9ACB-2C62CA486E15}" destId="{F112E1AC-580E-421D-9CA5-6BC5A0196AFF}" srcOrd="0" destOrd="0" presId="urn:microsoft.com/office/officeart/2005/8/layout/hierarchy3"/>
    <dgm:cxn modelId="{3B077658-51AD-469B-9090-00F965CBB7E2}" type="presOf" srcId="{1A7033B5-8099-432F-9A6B-39B9A866BF09}" destId="{E1BD9F17-E755-4A4E-B74D-7B285FB2926B}" srcOrd="1" destOrd="0" presId="urn:microsoft.com/office/officeart/2005/8/layout/hierarchy3"/>
    <dgm:cxn modelId="{8D25252B-77A4-4B32-9558-48572A1967AE}" srcId="{5FDE1874-063C-4066-8351-8E929F4345FF}" destId="{1A7033B5-8099-432F-9A6B-39B9A866BF09}" srcOrd="2" destOrd="0" parTransId="{952A5575-279E-42B4-94CC-2EDE756E279F}" sibTransId="{8611CF70-2628-4E03-8D13-A65D37C27A7B}"/>
    <dgm:cxn modelId="{E6492AFB-D72E-442A-A3D8-ADF8C476904E}" type="presOf" srcId="{1199A8EF-918E-4DCA-9BAB-49CB8633C795}" destId="{62ECB433-35BF-4800-83B4-0BC6E13184A3}" srcOrd="0" destOrd="0" presId="urn:microsoft.com/office/officeart/2005/8/layout/hierarchy3"/>
    <dgm:cxn modelId="{F3B9E07A-B86C-4F20-9B34-AA3B0FB3CAC5}" type="presOf" srcId="{E1B3EF3E-B626-4A07-AD6E-B20CF6AAC6E4}" destId="{AE25537E-55B3-4866-AD75-DA9F76443598}" srcOrd="0" destOrd="0" presId="urn:microsoft.com/office/officeart/2005/8/layout/hierarchy3"/>
    <dgm:cxn modelId="{A542A0EC-BE6C-46B7-B145-524156663251}" type="presOf" srcId="{392B8CF9-98BD-429B-BD9F-0E52F6A88AA2}" destId="{7A4920BF-9CFE-4B90-8E0A-CC3FC57EA374}" srcOrd="0" destOrd="0" presId="urn:microsoft.com/office/officeart/2005/8/layout/hierarchy3"/>
    <dgm:cxn modelId="{731F7B22-8F00-44B2-A2DD-856A2724123C}" type="presOf" srcId="{40C0E1C1-4131-498E-AB3B-BD135CF30355}" destId="{071E9B5D-454B-452E-8AA3-25A24F7A73C0}" srcOrd="0" destOrd="0" presId="urn:microsoft.com/office/officeart/2005/8/layout/hierarchy3"/>
    <dgm:cxn modelId="{A04C0F24-EB37-463F-963D-0816A012787C}" srcId="{1A7033B5-8099-432F-9A6B-39B9A866BF09}" destId="{E38BB7F5-432C-4246-878F-81DB6592B810}" srcOrd="0" destOrd="0" parTransId="{069AC302-DA44-4492-82D3-B307C35C0420}" sibTransId="{161517B6-C1B4-4F33-88CD-8A90F3B5479C}"/>
    <dgm:cxn modelId="{73D8FCC1-4145-4AD8-B351-5B3D9E2997DA}" srcId="{98FACCC8-01CF-4687-B827-6705BD16BFD9}" destId="{40C0E1C1-4131-498E-AB3B-BD135CF30355}" srcOrd="1" destOrd="0" parTransId="{1199A8EF-918E-4DCA-9BAB-49CB8633C795}" sibTransId="{111612ED-1547-41C3-9884-542D9BB4B3C8}"/>
    <dgm:cxn modelId="{B5B78EC1-2AFB-45A9-A86C-4A32C5F1EDFD}" type="presParOf" srcId="{8B057321-3ED4-4FAE-A397-D3B51CC1D7AB}" destId="{64DB572D-716C-45FF-9323-B0CFC7526405}" srcOrd="0" destOrd="0" presId="urn:microsoft.com/office/officeart/2005/8/layout/hierarchy3"/>
    <dgm:cxn modelId="{05A65EBB-CCC6-440F-96A2-4455478AA39E}" type="presParOf" srcId="{64DB572D-716C-45FF-9323-B0CFC7526405}" destId="{D009102A-C400-4257-9F8A-8261B2ECF2E9}" srcOrd="0" destOrd="0" presId="urn:microsoft.com/office/officeart/2005/8/layout/hierarchy3"/>
    <dgm:cxn modelId="{8D9E98F9-96EE-41C4-8735-D7F5078F3ABF}" type="presParOf" srcId="{D009102A-C400-4257-9F8A-8261B2ECF2E9}" destId="{91082FC5-3A8B-4932-9B22-FC85C888285F}" srcOrd="0" destOrd="0" presId="urn:microsoft.com/office/officeart/2005/8/layout/hierarchy3"/>
    <dgm:cxn modelId="{7369A967-48DF-47EE-9B5C-064EB9E3AAE4}" type="presParOf" srcId="{D009102A-C400-4257-9F8A-8261B2ECF2E9}" destId="{08E8C0AD-902F-4943-A170-526EB929B4B4}" srcOrd="1" destOrd="0" presId="urn:microsoft.com/office/officeart/2005/8/layout/hierarchy3"/>
    <dgm:cxn modelId="{2EA11EA3-71FF-40FE-A437-E42A6BC4637D}" type="presParOf" srcId="{64DB572D-716C-45FF-9323-B0CFC7526405}" destId="{496E4861-68B2-4351-A94D-8F499CDDEDDC}" srcOrd="1" destOrd="0" presId="urn:microsoft.com/office/officeart/2005/8/layout/hierarchy3"/>
    <dgm:cxn modelId="{79315586-E061-487E-AB02-12AE824B1593}" type="presParOf" srcId="{496E4861-68B2-4351-A94D-8F499CDDEDDC}" destId="{492FE786-7EB1-47D7-A77A-1CD945575F40}" srcOrd="0" destOrd="0" presId="urn:microsoft.com/office/officeart/2005/8/layout/hierarchy3"/>
    <dgm:cxn modelId="{51642F96-E506-4858-B097-D0A1FD24F8FD}" type="presParOf" srcId="{496E4861-68B2-4351-A94D-8F499CDDEDDC}" destId="{F112E1AC-580E-421D-9CA5-6BC5A0196AFF}" srcOrd="1" destOrd="0" presId="urn:microsoft.com/office/officeart/2005/8/layout/hierarchy3"/>
    <dgm:cxn modelId="{ED8A1EE6-DE33-4C25-B2B4-87C935A4019A}" type="presParOf" srcId="{496E4861-68B2-4351-A94D-8F499CDDEDDC}" destId="{62ECB433-35BF-4800-83B4-0BC6E13184A3}" srcOrd="2" destOrd="0" presId="urn:microsoft.com/office/officeart/2005/8/layout/hierarchy3"/>
    <dgm:cxn modelId="{51EB6084-A102-4E56-AC8D-E77BAEF2E462}" type="presParOf" srcId="{496E4861-68B2-4351-A94D-8F499CDDEDDC}" destId="{071E9B5D-454B-452E-8AA3-25A24F7A73C0}" srcOrd="3" destOrd="0" presId="urn:microsoft.com/office/officeart/2005/8/layout/hierarchy3"/>
    <dgm:cxn modelId="{D50F12E7-ADB2-4B53-A7B6-DCEA77089304}" type="presParOf" srcId="{8B057321-3ED4-4FAE-A397-D3B51CC1D7AB}" destId="{3A04D046-B1B4-4CA5-8E09-9E0813DC00C7}" srcOrd="1" destOrd="0" presId="urn:microsoft.com/office/officeart/2005/8/layout/hierarchy3"/>
    <dgm:cxn modelId="{4FDDC6AB-22EF-42CD-9F84-EF13A2E17060}" type="presParOf" srcId="{3A04D046-B1B4-4CA5-8E09-9E0813DC00C7}" destId="{4EEC4307-96B3-4C11-A9E7-32B283095A51}" srcOrd="0" destOrd="0" presId="urn:microsoft.com/office/officeart/2005/8/layout/hierarchy3"/>
    <dgm:cxn modelId="{50576013-01FB-4C17-8AC4-E4D8714EC9A7}" type="presParOf" srcId="{4EEC4307-96B3-4C11-A9E7-32B283095A51}" destId="{D49C4C50-2777-4227-865A-E5DCCD520B21}" srcOrd="0" destOrd="0" presId="urn:microsoft.com/office/officeart/2005/8/layout/hierarchy3"/>
    <dgm:cxn modelId="{D0490617-A285-431C-A64D-243356682F9B}" type="presParOf" srcId="{4EEC4307-96B3-4C11-A9E7-32B283095A51}" destId="{966EC750-76E8-472D-A9DD-CC2207E5801E}" srcOrd="1" destOrd="0" presId="urn:microsoft.com/office/officeart/2005/8/layout/hierarchy3"/>
    <dgm:cxn modelId="{554598D0-B13E-44E2-AFC1-08685D4BC258}" type="presParOf" srcId="{3A04D046-B1B4-4CA5-8E09-9E0813DC00C7}" destId="{759A3467-6382-4AD3-8DEA-5DE1AECC7E65}" srcOrd="1" destOrd="0" presId="urn:microsoft.com/office/officeart/2005/8/layout/hierarchy3"/>
    <dgm:cxn modelId="{5DB50D2C-51DD-4BAD-B35C-FF9683C2A3EB}" type="presParOf" srcId="{759A3467-6382-4AD3-8DEA-5DE1AECC7E65}" destId="{7A4920BF-9CFE-4B90-8E0A-CC3FC57EA374}" srcOrd="0" destOrd="0" presId="urn:microsoft.com/office/officeart/2005/8/layout/hierarchy3"/>
    <dgm:cxn modelId="{414BF3D7-350D-4F6E-8D35-1F37C048FC7D}" type="presParOf" srcId="{759A3467-6382-4AD3-8DEA-5DE1AECC7E65}" destId="{7ED03E34-2F7C-45BD-9F22-BBD90F68D786}" srcOrd="1" destOrd="0" presId="urn:microsoft.com/office/officeart/2005/8/layout/hierarchy3"/>
    <dgm:cxn modelId="{7F6D0E43-7FBE-4F7B-AB90-F30369550049}" type="presParOf" srcId="{759A3467-6382-4AD3-8DEA-5DE1AECC7E65}" destId="{BE00B965-45C9-4A06-8F70-1118FDF9DA52}" srcOrd="2" destOrd="0" presId="urn:microsoft.com/office/officeart/2005/8/layout/hierarchy3"/>
    <dgm:cxn modelId="{2E6B8651-2EEB-44FB-B770-F6FAD2664AC9}" type="presParOf" srcId="{759A3467-6382-4AD3-8DEA-5DE1AECC7E65}" destId="{7A44A495-4624-46BF-8649-67619D73C59E}" srcOrd="3" destOrd="0" presId="urn:microsoft.com/office/officeart/2005/8/layout/hierarchy3"/>
    <dgm:cxn modelId="{9B54B047-7557-49D4-ADF0-79522CD363B2}" type="presParOf" srcId="{8B057321-3ED4-4FAE-A397-D3B51CC1D7AB}" destId="{2EFDC2CC-4E22-43EF-9D90-646F0C2AF7EC}" srcOrd="2" destOrd="0" presId="urn:microsoft.com/office/officeart/2005/8/layout/hierarchy3"/>
    <dgm:cxn modelId="{10553972-D80C-4D52-A298-5CEA67D02F06}" type="presParOf" srcId="{2EFDC2CC-4E22-43EF-9D90-646F0C2AF7EC}" destId="{ED640286-7818-465A-AC3A-4D7F1F6B97FF}" srcOrd="0" destOrd="0" presId="urn:microsoft.com/office/officeart/2005/8/layout/hierarchy3"/>
    <dgm:cxn modelId="{9426EF8C-CA8A-4CA9-AC7F-246291A44C03}" type="presParOf" srcId="{ED640286-7818-465A-AC3A-4D7F1F6B97FF}" destId="{436A3234-FBD4-4CA3-9B87-5E1B39531983}" srcOrd="0" destOrd="0" presId="urn:microsoft.com/office/officeart/2005/8/layout/hierarchy3"/>
    <dgm:cxn modelId="{057DA822-A451-4B60-A8C9-343353906399}" type="presParOf" srcId="{ED640286-7818-465A-AC3A-4D7F1F6B97FF}" destId="{E1BD9F17-E755-4A4E-B74D-7B285FB2926B}" srcOrd="1" destOrd="0" presId="urn:microsoft.com/office/officeart/2005/8/layout/hierarchy3"/>
    <dgm:cxn modelId="{C48EF864-6CA3-482C-B25F-0734959405C6}" type="presParOf" srcId="{2EFDC2CC-4E22-43EF-9D90-646F0C2AF7EC}" destId="{4602FD22-A7BA-4311-8C04-D70FAAB7D7EB}" srcOrd="1" destOrd="0" presId="urn:microsoft.com/office/officeart/2005/8/layout/hierarchy3"/>
    <dgm:cxn modelId="{AE7A0368-DFF4-4127-959E-DDE59CF3C42B}" type="presParOf" srcId="{4602FD22-A7BA-4311-8C04-D70FAAB7D7EB}" destId="{A85F88C7-7620-4506-A09F-6F22306078C4}" srcOrd="0" destOrd="0" presId="urn:microsoft.com/office/officeart/2005/8/layout/hierarchy3"/>
    <dgm:cxn modelId="{92D60DB8-79C1-47A3-9C83-C9BC20BF6E59}" type="presParOf" srcId="{4602FD22-A7BA-4311-8C04-D70FAAB7D7EB}" destId="{F19397B9-5490-4409-B86F-DA7F14B4706D}" srcOrd="1" destOrd="0" presId="urn:microsoft.com/office/officeart/2005/8/layout/hierarchy3"/>
    <dgm:cxn modelId="{99A6999E-AAAB-463C-8FF8-EC9998CF6998}" type="presParOf" srcId="{4602FD22-A7BA-4311-8C04-D70FAAB7D7EB}" destId="{3C3F24C6-623B-4344-B055-FBB9BDB28414}" srcOrd="2" destOrd="0" presId="urn:microsoft.com/office/officeart/2005/8/layout/hierarchy3"/>
    <dgm:cxn modelId="{F89763FD-F857-4973-A6C5-7DE7E30E0101}" type="presParOf" srcId="{4602FD22-A7BA-4311-8C04-D70FAAB7D7EB}" destId="{C6FC4112-57B2-4B96-B1F6-84B4269D30B9}" srcOrd="3" destOrd="0" presId="urn:microsoft.com/office/officeart/2005/8/layout/hierarchy3"/>
    <dgm:cxn modelId="{CB1D66B9-640D-4DC5-B19E-CCE8799C97F9}" type="presParOf" srcId="{8B057321-3ED4-4FAE-A397-D3B51CC1D7AB}" destId="{8D45F01D-AB22-40ED-A170-7D6761BACAB6}" srcOrd="3" destOrd="0" presId="urn:microsoft.com/office/officeart/2005/8/layout/hierarchy3"/>
    <dgm:cxn modelId="{F4098E07-980E-4777-A2B9-EAFE8E34F887}" type="presParOf" srcId="{8D45F01D-AB22-40ED-A170-7D6761BACAB6}" destId="{95317E35-6F20-4ACB-97AF-E1C42571DA44}" srcOrd="0" destOrd="0" presId="urn:microsoft.com/office/officeart/2005/8/layout/hierarchy3"/>
    <dgm:cxn modelId="{4A6A3059-5331-4917-8E53-3E9D2840DC15}" type="presParOf" srcId="{95317E35-6F20-4ACB-97AF-E1C42571DA44}" destId="{AE25537E-55B3-4866-AD75-DA9F76443598}" srcOrd="0" destOrd="0" presId="urn:microsoft.com/office/officeart/2005/8/layout/hierarchy3"/>
    <dgm:cxn modelId="{53295608-88D2-4297-81DC-B117FE19CE85}" type="presParOf" srcId="{95317E35-6F20-4ACB-97AF-E1C42571DA44}" destId="{66CD10A8-407C-4BED-BED0-7B1EE9BAB95B}" srcOrd="1" destOrd="0" presId="urn:microsoft.com/office/officeart/2005/8/layout/hierarchy3"/>
    <dgm:cxn modelId="{C2C55BB4-A569-4184-88A5-B77A99D8DE6C}" type="presParOf" srcId="{8D45F01D-AB22-40ED-A170-7D6761BACAB6}" destId="{5644086D-D5FA-497A-B7A8-50E20EB635DE}" srcOrd="1" destOrd="0" presId="urn:microsoft.com/office/officeart/2005/8/layout/hierarchy3"/>
    <dgm:cxn modelId="{581510DB-DBF1-4031-B400-59BA3A7F6B86}" type="presParOf" srcId="{5644086D-D5FA-497A-B7A8-50E20EB635DE}" destId="{2A841D56-4F80-4CDC-BB09-4B33BE6BB351}" srcOrd="0" destOrd="0" presId="urn:microsoft.com/office/officeart/2005/8/layout/hierarchy3"/>
    <dgm:cxn modelId="{91354671-BD34-4D5B-8DFE-A537D3CCBD2E}" type="presParOf" srcId="{5644086D-D5FA-497A-B7A8-50E20EB635DE}" destId="{453F44B4-FEDC-4EB0-BA53-D8FE7E46BF7C}" srcOrd="1" destOrd="0" presId="urn:microsoft.com/office/officeart/2005/8/layout/hierarchy3"/>
    <dgm:cxn modelId="{69F4E4A4-66A0-4845-85F4-9E1BF0896DE8}" type="presParOf" srcId="{5644086D-D5FA-497A-B7A8-50E20EB635DE}" destId="{93D53B52-76F0-423C-B0C0-05571A8DAD6B}" srcOrd="2" destOrd="0" presId="urn:microsoft.com/office/officeart/2005/8/layout/hierarchy3"/>
    <dgm:cxn modelId="{D596F7E3-0622-44A4-8A83-D4AE59D8212C}" type="presParOf" srcId="{5644086D-D5FA-497A-B7A8-50E20EB635DE}" destId="{EE842DE7-A577-4371-BED1-89A74E607AC8}" srcOrd="3" destOrd="0" presId="urn:microsoft.com/office/officeart/2005/8/layout/hierarchy3"/>
    <dgm:cxn modelId="{9943F0F7-D82D-415D-8BDA-4151A02ADD7B}" type="presParOf" srcId="{8B057321-3ED4-4FAE-A397-D3B51CC1D7AB}" destId="{14AF083A-2D12-4E3E-9C5C-A2CCA894BD43}" srcOrd="4" destOrd="0" presId="urn:microsoft.com/office/officeart/2005/8/layout/hierarchy3"/>
    <dgm:cxn modelId="{57708996-3A4B-4B35-BF52-8033DC424BF3}" type="presParOf" srcId="{14AF083A-2D12-4E3E-9C5C-A2CCA894BD43}" destId="{345CEAEF-71E7-4B49-A099-212D6D3B2B2C}" srcOrd="0" destOrd="0" presId="urn:microsoft.com/office/officeart/2005/8/layout/hierarchy3"/>
    <dgm:cxn modelId="{B5C196B3-6D7A-45F7-A448-FA6E62769B66}" type="presParOf" srcId="{345CEAEF-71E7-4B49-A099-212D6D3B2B2C}" destId="{026EDD7C-897B-4EE4-9A97-87613D1693E4}" srcOrd="0" destOrd="0" presId="urn:microsoft.com/office/officeart/2005/8/layout/hierarchy3"/>
    <dgm:cxn modelId="{25D1047C-B96C-4D6F-940B-D0DB795A8DAA}" type="presParOf" srcId="{345CEAEF-71E7-4B49-A099-212D6D3B2B2C}" destId="{809E95A0-17E9-4EDE-84DF-F365B8340A30}" srcOrd="1" destOrd="0" presId="urn:microsoft.com/office/officeart/2005/8/layout/hierarchy3"/>
    <dgm:cxn modelId="{461D7A7E-FE19-457C-858D-2F5B50C679B2}" type="presParOf" srcId="{14AF083A-2D12-4E3E-9C5C-A2CCA894BD43}" destId="{A99B38F4-616C-427B-8ECE-A37C06A9F09A}" srcOrd="1" destOrd="0" presId="urn:microsoft.com/office/officeart/2005/8/layout/hierarchy3"/>
    <dgm:cxn modelId="{EF5FBB3D-CCFB-4816-9B98-B67B6FD16D5E}" type="presParOf" srcId="{A99B38F4-616C-427B-8ECE-A37C06A9F09A}" destId="{AF750ABF-11FF-4227-A9DA-077394F6E3F6}" srcOrd="0" destOrd="0" presId="urn:microsoft.com/office/officeart/2005/8/layout/hierarchy3"/>
    <dgm:cxn modelId="{B1E7B48A-2676-433A-A115-AAF5D5609029}" type="presParOf" srcId="{A99B38F4-616C-427B-8ECE-A37C06A9F09A}" destId="{E6210037-6F91-4B46-8417-7C9106B4EE75}" srcOrd="1" destOrd="0" presId="urn:microsoft.com/office/officeart/2005/8/layout/hierarchy3"/>
    <dgm:cxn modelId="{BC78FEF1-A14F-4E19-8D9E-D4A4B1A7A8E9}" type="presParOf" srcId="{A99B38F4-616C-427B-8ECE-A37C06A9F09A}" destId="{C2EF813D-428C-4B3C-AE39-E2A8AAAC2434}" srcOrd="2" destOrd="0" presId="urn:microsoft.com/office/officeart/2005/8/layout/hierarchy3"/>
    <dgm:cxn modelId="{9A095BBE-ABCA-43A2-AA71-2457A7AAF204}" type="presParOf" srcId="{A99B38F4-616C-427B-8ECE-A37C06A9F09A}" destId="{A13397A1-8BA8-4B04-A387-20D5220D1B12}" srcOrd="3" destOrd="0" presId="urn:microsoft.com/office/officeart/2005/8/layout/hierarchy3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E1874-063C-4066-8351-8E929F434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FACCC8-01CF-4687-B827-6705BD16BFD9}">
      <dgm:prSet phldrT="[Texto]"/>
      <dgm:spPr/>
      <dgm:t>
        <a:bodyPr/>
        <a:lstStyle/>
        <a:p>
          <a:r>
            <a:rPr lang="pt-BR" dirty="0" smtClean="0"/>
            <a:t>Crime convencional</a:t>
          </a:r>
          <a:endParaRPr lang="pt-BR" dirty="0"/>
        </a:p>
      </dgm:t>
    </dgm:pt>
    <dgm:pt modelId="{B437781B-13B9-4065-8F7D-921A65AC58E1}" type="parTrans" cxnId="{2E32CBA0-2E3F-4B7D-8E7B-017C26DBFEED}">
      <dgm:prSet/>
      <dgm:spPr/>
      <dgm:t>
        <a:bodyPr/>
        <a:lstStyle/>
        <a:p>
          <a:endParaRPr lang="pt-BR"/>
        </a:p>
      </dgm:t>
    </dgm:pt>
    <dgm:pt modelId="{00563A48-5D7E-4884-BA9F-9D47DBFCBCA9}" type="sibTrans" cxnId="{2E32CBA0-2E3F-4B7D-8E7B-017C26DBFEED}">
      <dgm:prSet/>
      <dgm:spPr/>
      <dgm:t>
        <a:bodyPr/>
        <a:lstStyle/>
        <a:p>
          <a:endParaRPr lang="pt-BR"/>
        </a:p>
      </dgm:t>
    </dgm:pt>
    <dgm:pt modelId="{BB7A75E6-888D-4E5D-9ACB-2C62CA486E15}">
      <dgm:prSet phldrT="[Texto]"/>
      <dgm:spPr/>
      <dgm:t>
        <a:bodyPr/>
        <a:lstStyle/>
        <a:p>
          <a:r>
            <a:rPr lang="pt-BR" dirty="0" smtClean="0"/>
            <a:t>24,9%</a:t>
          </a:r>
          <a:endParaRPr lang="pt-BR" dirty="0"/>
        </a:p>
      </dgm:t>
    </dgm:pt>
    <dgm:pt modelId="{522CAC94-7317-4D81-B638-73B433334E8F}" type="parTrans" cxnId="{7A0D60D0-FC59-4D78-8CC1-361015F26EE3}">
      <dgm:prSet/>
      <dgm:spPr/>
      <dgm:t>
        <a:bodyPr/>
        <a:lstStyle/>
        <a:p>
          <a:endParaRPr lang="pt-BR"/>
        </a:p>
      </dgm:t>
    </dgm:pt>
    <dgm:pt modelId="{158E474F-AE65-45AD-A7C4-36455950EFEC}" type="sibTrans" cxnId="{7A0D60D0-FC59-4D78-8CC1-361015F26EE3}">
      <dgm:prSet/>
      <dgm:spPr/>
      <dgm:t>
        <a:bodyPr/>
        <a:lstStyle/>
        <a:p>
          <a:endParaRPr lang="pt-BR"/>
        </a:p>
      </dgm:t>
    </dgm:pt>
    <dgm:pt modelId="{40C0E1C1-4131-498E-AB3B-BD135CF30355}">
      <dgm:prSet phldrT="[Texto]"/>
      <dgm:spPr/>
      <dgm:t>
        <a:bodyPr/>
        <a:lstStyle/>
        <a:p>
          <a:r>
            <a:rPr lang="pt-BR" dirty="0" smtClean="0"/>
            <a:t>69,6%  </a:t>
          </a:r>
          <a:endParaRPr lang="pt-BR" dirty="0"/>
        </a:p>
      </dgm:t>
    </dgm:pt>
    <dgm:pt modelId="{1199A8EF-918E-4DCA-9BAB-49CB8633C795}" type="parTrans" cxnId="{73D8FCC1-4145-4AD8-B351-5B3D9E2997DA}">
      <dgm:prSet/>
      <dgm:spPr/>
      <dgm:t>
        <a:bodyPr/>
        <a:lstStyle/>
        <a:p>
          <a:endParaRPr lang="pt-BR"/>
        </a:p>
      </dgm:t>
    </dgm:pt>
    <dgm:pt modelId="{111612ED-1547-41C3-9884-542D9BB4B3C8}" type="sibTrans" cxnId="{73D8FCC1-4145-4AD8-B351-5B3D9E2997DA}">
      <dgm:prSet/>
      <dgm:spPr/>
      <dgm:t>
        <a:bodyPr/>
        <a:lstStyle/>
        <a:p>
          <a:endParaRPr lang="pt-BR"/>
        </a:p>
      </dgm:t>
    </dgm:pt>
    <dgm:pt modelId="{74CED907-0DCD-4BEB-B886-13C4893C5A3E}">
      <dgm:prSet phldrT="[Texto]"/>
      <dgm:spPr/>
      <dgm:t>
        <a:bodyPr/>
        <a:lstStyle/>
        <a:p>
          <a:r>
            <a:rPr lang="pt-BR" dirty="0" smtClean="0"/>
            <a:t>Maus tratos</a:t>
          </a:r>
          <a:endParaRPr lang="pt-BR" dirty="0"/>
        </a:p>
      </dgm:t>
    </dgm:pt>
    <dgm:pt modelId="{69B8CF75-52A0-4984-B602-A47BAD7C81E1}" type="parTrans" cxnId="{FCB5493A-33FB-40F8-9049-3132B1872F0B}">
      <dgm:prSet/>
      <dgm:spPr/>
      <dgm:t>
        <a:bodyPr/>
        <a:lstStyle/>
        <a:p>
          <a:endParaRPr lang="pt-BR"/>
        </a:p>
      </dgm:t>
    </dgm:pt>
    <dgm:pt modelId="{74E46E85-0370-492D-8B22-76CA70FFC5B8}" type="sibTrans" cxnId="{FCB5493A-33FB-40F8-9049-3132B1872F0B}">
      <dgm:prSet/>
      <dgm:spPr/>
      <dgm:t>
        <a:bodyPr/>
        <a:lstStyle/>
        <a:p>
          <a:endParaRPr lang="pt-BR"/>
        </a:p>
      </dgm:t>
    </dgm:pt>
    <dgm:pt modelId="{CF9F94A7-12A3-4A60-A820-46B7229EEE3F}">
      <dgm:prSet phldrT="[Texto]"/>
      <dgm:spPr/>
      <dgm:t>
        <a:bodyPr/>
        <a:lstStyle/>
        <a:p>
          <a:r>
            <a:rPr lang="pt-BR" dirty="0" smtClean="0"/>
            <a:t>21,4% </a:t>
          </a:r>
          <a:endParaRPr lang="pt-BR" dirty="0"/>
        </a:p>
      </dgm:t>
    </dgm:pt>
    <dgm:pt modelId="{392B8CF9-98BD-429B-BD9F-0E52F6A88AA2}" type="parTrans" cxnId="{B7E83F98-71B8-4A8D-BFD1-E458FA5383EF}">
      <dgm:prSet/>
      <dgm:spPr/>
      <dgm:t>
        <a:bodyPr/>
        <a:lstStyle/>
        <a:p>
          <a:endParaRPr lang="pt-BR"/>
        </a:p>
      </dgm:t>
    </dgm:pt>
    <dgm:pt modelId="{934EA6B6-5140-48D3-9AB2-0FF97B5EBABC}" type="sibTrans" cxnId="{B7E83F98-71B8-4A8D-BFD1-E458FA5383EF}">
      <dgm:prSet/>
      <dgm:spPr/>
      <dgm:t>
        <a:bodyPr/>
        <a:lstStyle/>
        <a:p>
          <a:endParaRPr lang="pt-BR"/>
        </a:p>
      </dgm:t>
    </dgm:pt>
    <dgm:pt modelId="{540439A1-7863-4A72-AE59-B285875ED76D}">
      <dgm:prSet phldrT="[Texto]"/>
      <dgm:spPr/>
      <dgm:t>
        <a:bodyPr/>
        <a:lstStyle/>
        <a:p>
          <a:r>
            <a:rPr lang="pt-BR" dirty="0" smtClean="0"/>
            <a:t>54,1%</a:t>
          </a:r>
          <a:endParaRPr lang="pt-BR" dirty="0"/>
        </a:p>
      </dgm:t>
    </dgm:pt>
    <dgm:pt modelId="{A6462DB2-0635-4FBE-9E87-FE1135B9C8F6}" type="parTrans" cxnId="{3CB8FA89-1766-46BF-8EC9-3B72A0CF7166}">
      <dgm:prSet/>
      <dgm:spPr/>
      <dgm:t>
        <a:bodyPr/>
        <a:lstStyle/>
        <a:p>
          <a:endParaRPr lang="pt-BR"/>
        </a:p>
      </dgm:t>
    </dgm:pt>
    <dgm:pt modelId="{230E857D-1712-470B-9DEC-15CA320ABBE6}" type="sibTrans" cxnId="{3CB8FA89-1766-46BF-8EC9-3B72A0CF7166}">
      <dgm:prSet/>
      <dgm:spPr/>
      <dgm:t>
        <a:bodyPr/>
        <a:lstStyle/>
        <a:p>
          <a:endParaRPr lang="pt-BR"/>
        </a:p>
      </dgm:t>
    </dgm:pt>
    <dgm:pt modelId="{1A7033B5-8099-432F-9A6B-39B9A866BF09}">
      <dgm:prSet phldrT="[Texto]"/>
      <dgm:spPr/>
      <dgm:t>
        <a:bodyPr/>
        <a:lstStyle/>
        <a:p>
          <a:r>
            <a:rPr lang="pt-BR" dirty="0" smtClean="0"/>
            <a:t>Por pares</a:t>
          </a:r>
          <a:endParaRPr lang="pt-BR" dirty="0"/>
        </a:p>
      </dgm:t>
    </dgm:pt>
    <dgm:pt modelId="{952A5575-279E-42B4-94CC-2EDE756E279F}" type="parTrans" cxnId="{8D25252B-77A4-4B32-9558-48572A1967AE}">
      <dgm:prSet/>
      <dgm:spPr/>
      <dgm:t>
        <a:bodyPr/>
        <a:lstStyle/>
        <a:p>
          <a:endParaRPr lang="pt-BR"/>
        </a:p>
      </dgm:t>
    </dgm:pt>
    <dgm:pt modelId="{8611CF70-2628-4E03-8D13-A65D37C27A7B}" type="sibTrans" cxnId="{8D25252B-77A4-4B32-9558-48572A1967AE}">
      <dgm:prSet/>
      <dgm:spPr/>
      <dgm:t>
        <a:bodyPr/>
        <a:lstStyle/>
        <a:p>
          <a:endParaRPr lang="pt-BR"/>
        </a:p>
      </dgm:t>
    </dgm:pt>
    <dgm:pt modelId="{E38BB7F5-432C-4246-878F-81DB6592B810}">
      <dgm:prSet phldrT="[Texto]"/>
      <dgm:spPr/>
      <dgm:t>
        <a:bodyPr/>
        <a:lstStyle/>
        <a:p>
          <a:r>
            <a:rPr lang="pt-BR" dirty="0" smtClean="0"/>
            <a:t>13,1%</a:t>
          </a:r>
          <a:endParaRPr lang="pt-BR" dirty="0"/>
        </a:p>
      </dgm:t>
    </dgm:pt>
    <dgm:pt modelId="{069AC302-DA44-4492-82D3-B307C35C0420}" type="parTrans" cxnId="{A04C0F24-EB37-463F-963D-0816A012787C}">
      <dgm:prSet/>
      <dgm:spPr/>
      <dgm:t>
        <a:bodyPr/>
        <a:lstStyle/>
        <a:p>
          <a:endParaRPr lang="pt-BR"/>
        </a:p>
      </dgm:t>
    </dgm:pt>
    <dgm:pt modelId="{161517B6-C1B4-4F33-88CD-8A90F3B5479C}" type="sibTrans" cxnId="{A04C0F24-EB37-463F-963D-0816A012787C}">
      <dgm:prSet/>
      <dgm:spPr/>
      <dgm:t>
        <a:bodyPr/>
        <a:lstStyle/>
        <a:p>
          <a:endParaRPr lang="pt-BR"/>
        </a:p>
      </dgm:t>
    </dgm:pt>
    <dgm:pt modelId="{BA94F079-11CA-42CF-9354-17AE2E797BCD}">
      <dgm:prSet/>
      <dgm:spPr/>
      <dgm:t>
        <a:bodyPr/>
        <a:lstStyle/>
        <a:p>
          <a:r>
            <a:rPr lang="pt-BR" dirty="0" smtClean="0"/>
            <a:t>46,7%</a:t>
          </a:r>
          <a:endParaRPr lang="pt-BR" dirty="0"/>
        </a:p>
      </dgm:t>
    </dgm:pt>
    <dgm:pt modelId="{3B019DF4-DC1E-4CE6-B1A6-E94037D43068}" type="parTrans" cxnId="{E6881023-E2AA-4D28-9065-7772C5313975}">
      <dgm:prSet/>
      <dgm:spPr/>
      <dgm:t>
        <a:bodyPr/>
        <a:lstStyle/>
        <a:p>
          <a:endParaRPr lang="pt-BR"/>
        </a:p>
      </dgm:t>
    </dgm:pt>
    <dgm:pt modelId="{2A2A3038-9DA4-4D43-87D1-D4A16F55E83B}" type="sibTrans" cxnId="{E6881023-E2AA-4D28-9065-7772C5313975}">
      <dgm:prSet/>
      <dgm:spPr/>
      <dgm:t>
        <a:bodyPr/>
        <a:lstStyle/>
        <a:p>
          <a:endParaRPr lang="pt-BR"/>
        </a:p>
      </dgm:t>
    </dgm:pt>
    <dgm:pt modelId="{E1B3EF3E-B626-4A07-AD6E-B20CF6AAC6E4}">
      <dgm:prSet/>
      <dgm:spPr/>
      <dgm:t>
        <a:bodyPr/>
        <a:lstStyle/>
        <a:p>
          <a:r>
            <a:rPr lang="pt-BR" dirty="0" smtClean="0"/>
            <a:t>Sexual </a:t>
          </a:r>
          <a:endParaRPr lang="pt-BR" dirty="0"/>
        </a:p>
      </dgm:t>
    </dgm:pt>
    <dgm:pt modelId="{BE349942-DC6E-424C-8080-6D1783B7713B}" type="parTrans" cxnId="{AE1320B5-2FB3-4120-BA53-CA2D29E362F8}">
      <dgm:prSet/>
      <dgm:spPr/>
      <dgm:t>
        <a:bodyPr/>
        <a:lstStyle/>
        <a:p>
          <a:endParaRPr lang="pt-BR"/>
        </a:p>
      </dgm:t>
    </dgm:pt>
    <dgm:pt modelId="{2B699C7E-36FC-4988-83A5-3906385F548F}" type="sibTrans" cxnId="{AE1320B5-2FB3-4120-BA53-CA2D29E362F8}">
      <dgm:prSet/>
      <dgm:spPr/>
      <dgm:t>
        <a:bodyPr/>
        <a:lstStyle/>
        <a:p>
          <a:endParaRPr lang="pt-BR"/>
        </a:p>
      </dgm:t>
    </dgm:pt>
    <dgm:pt modelId="{38CC1320-3F9E-428E-B047-6B1B7A6B3E0C}">
      <dgm:prSet/>
      <dgm:spPr/>
      <dgm:t>
        <a:bodyPr/>
        <a:lstStyle/>
        <a:p>
          <a:r>
            <a:rPr lang="pt-BR" dirty="0" smtClean="0"/>
            <a:t>13,2%</a:t>
          </a:r>
          <a:endParaRPr lang="pt-BR" dirty="0"/>
        </a:p>
      </dgm:t>
    </dgm:pt>
    <dgm:pt modelId="{DB91DF99-4CC1-4849-9BC7-8ABFCA821FC3}" type="parTrans" cxnId="{86CACC61-E026-406B-9CFF-1F9C97F5650C}">
      <dgm:prSet/>
      <dgm:spPr/>
      <dgm:t>
        <a:bodyPr/>
        <a:lstStyle/>
        <a:p>
          <a:endParaRPr lang="pt-BR"/>
        </a:p>
      </dgm:t>
    </dgm:pt>
    <dgm:pt modelId="{DAAE6B12-DAA6-4383-A409-8DE86D4F9E14}" type="sibTrans" cxnId="{86CACC61-E026-406B-9CFF-1F9C97F5650C}">
      <dgm:prSet/>
      <dgm:spPr/>
      <dgm:t>
        <a:bodyPr/>
        <a:lstStyle/>
        <a:p>
          <a:endParaRPr lang="pt-BR"/>
        </a:p>
      </dgm:t>
    </dgm:pt>
    <dgm:pt modelId="{1782292F-0800-4D20-96FD-8D54C70F0E5D}">
      <dgm:prSet/>
      <dgm:spPr/>
      <dgm:t>
        <a:bodyPr/>
        <a:lstStyle/>
        <a:p>
          <a:r>
            <a:rPr lang="pt-BR" dirty="0" smtClean="0"/>
            <a:t>38,3%</a:t>
          </a:r>
          <a:endParaRPr lang="pt-BR" dirty="0"/>
        </a:p>
      </dgm:t>
    </dgm:pt>
    <dgm:pt modelId="{C29D8C0D-2A8A-461A-8E44-CD495868733C}" type="parTrans" cxnId="{32894504-01E5-4225-B199-ABCB55D708A1}">
      <dgm:prSet/>
      <dgm:spPr/>
      <dgm:t>
        <a:bodyPr/>
        <a:lstStyle/>
        <a:p>
          <a:endParaRPr lang="pt-BR"/>
        </a:p>
      </dgm:t>
    </dgm:pt>
    <dgm:pt modelId="{0FF5EB2E-DB32-41FE-B1BC-5BA667CAD11A}" type="sibTrans" cxnId="{32894504-01E5-4225-B199-ABCB55D708A1}">
      <dgm:prSet/>
      <dgm:spPr/>
      <dgm:t>
        <a:bodyPr/>
        <a:lstStyle/>
        <a:p>
          <a:endParaRPr lang="pt-BR"/>
        </a:p>
      </dgm:t>
    </dgm:pt>
    <dgm:pt modelId="{7DAD4BCE-FD79-4B44-909F-EEDDBD4236A5}">
      <dgm:prSet/>
      <dgm:spPr/>
      <dgm:t>
        <a:bodyPr/>
        <a:lstStyle/>
        <a:p>
          <a:r>
            <a:rPr lang="pt-BR" dirty="0" smtClean="0"/>
            <a:t>Indireta</a:t>
          </a:r>
          <a:endParaRPr lang="pt-BR" dirty="0"/>
        </a:p>
      </dgm:t>
    </dgm:pt>
    <dgm:pt modelId="{14830BFF-3AC9-4B0A-B80E-B4F8C890B966}" type="parTrans" cxnId="{F24DBB48-9AAF-48BC-A58D-589F0D9391C4}">
      <dgm:prSet/>
      <dgm:spPr/>
      <dgm:t>
        <a:bodyPr/>
        <a:lstStyle/>
        <a:p>
          <a:endParaRPr lang="pt-BR"/>
        </a:p>
      </dgm:t>
    </dgm:pt>
    <dgm:pt modelId="{DA47A7D5-9C1D-4768-99D7-366CC4D0A07F}" type="sibTrans" cxnId="{F24DBB48-9AAF-48BC-A58D-589F0D9391C4}">
      <dgm:prSet/>
      <dgm:spPr/>
      <dgm:t>
        <a:bodyPr/>
        <a:lstStyle/>
        <a:p>
          <a:endParaRPr lang="pt-BR"/>
        </a:p>
      </dgm:t>
    </dgm:pt>
    <dgm:pt modelId="{F98702B3-61D1-48D7-B1E5-E9FA68FB274F}">
      <dgm:prSet/>
      <dgm:spPr/>
      <dgm:t>
        <a:bodyPr/>
        <a:lstStyle/>
        <a:p>
          <a:r>
            <a:rPr lang="pt-BR" dirty="0" smtClean="0"/>
            <a:t>71,5% </a:t>
          </a:r>
          <a:endParaRPr lang="pt-BR" dirty="0"/>
        </a:p>
      </dgm:t>
    </dgm:pt>
    <dgm:pt modelId="{F115EE16-C4F9-45AA-A8FF-CBF808086AAB}" type="parTrans" cxnId="{6AED38B4-04FC-45A9-9B90-CE7A082B682C}">
      <dgm:prSet/>
      <dgm:spPr/>
      <dgm:t>
        <a:bodyPr/>
        <a:lstStyle/>
        <a:p>
          <a:endParaRPr lang="pt-BR"/>
        </a:p>
      </dgm:t>
    </dgm:pt>
    <dgm:pt modelId="{0BAE3A9E-C32E-4846-8505-770518EFF5EB}" type="sibTrans" cxnId="{6AED38B4-04FC-45A9-9B90-CE7A082B682C}">
      <dgm:prSet/>
      <dgm:spPr/>
      <dgm:t>
        <a:bodyPr/>
        <a:lstStyle/>
        <a:p>
          <a:endParaRPr lang="pt-BR"/>
        </a:p>
      </dgm:t>
    </dgm:pt>
    <dgm:pt modelId="{392EEF46-D08D-4AE4-8596-BB50C6314A11}">
      <dgm:prSet/>
      <dgm:spPr/>
      <dgm:t>
        <a:bodyPr/>
        <a:lstStyle/>
        <a:p>
          <a:r>
            <a:rPr lang="pt-BR" dirty="0" smtClean="0"/>
            <a:t>80,9%</a:t>
          </a:r>
          <a:endParaRPr lang="pt-BR" dirty="0"/>
        </a:p>
      </dgm:t>
    </dgm:pt>
    <dgm:pt modelId="{79D3F83F-4F26-44C4-AD13-322ECC983E61}" type="parTrans" cxnId="{F7C1A0C4-9DE1-4279-B15F-90F0C9A373C7}">
      <dgm:prSet/>
      <dgm:spPr/>
      <dgm:t>
        <a:bodyPr/>
        <a:lstStyle/>
        <a:p>
          <a:endParaRPr lang="pt-BR"/>
        </a:p>
      </dgm:t>
    </dgm:pt>
    <dgm:pt modelId="{5211A295-0484-4875-BBC1-BAFC07AFDDB3}" type="sibTrans" cxnId="{F7C1A0C4-9DE1-4279-B15F-90F0C9A373C7}">
      <dgm:prSet/>
      <dgm:spPr/>
      <dgm:t>
        <a:bodyPr/>
        <a:lstStyle/>
        <a:p>
          <a:endParaRPr lang="pt-BR"/>
        </a:p>
      </dgm:t>
    </dgm:pt>
    <dgm:pt modelId="{8B057321-3ED4-4FAE-A397-D3B51CC1D7AB}" type="pres">
      <dgm:prSet presAssocID="{5FDE1874-063C-4066-8351-8E929F434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4DB572D-716C-45FF-9323-B0CFC7526405}" type="pres">
      <dgm:prSet presAssocID="{98FACCC8-01CF-4687-B827-6705BD16BFD9}" presName="root" presStyleCnt="0"/>
      <dgm:spPr/>
    </dgm:pt>
    <dgm:pt modelId="{D009102A-C400-4257-9F8A-8261B2ECF2E9}" type="pres">
      <dgm:prSet presAssocID="{98FACCC8-01CF-4687-B827-6705BD16BFD9}" presName="rootComposite" presStyleCnt="0"/>
      <dgm:spPr/>
    </dgm:pt>
    <dgm:pt modelId="{91082FC5-3A8B-4932-9B22-FC85C888285F}" type="pres">
      <dgm:prSet presAssocID="{98FACCC8-01CF-4687-B827-6705BD16BFD9}" presName="rootText" presStyleLbl="node1" presStyleIdx="0" presStyleCnt="5"/>
      <dgm:spPr/>
      <dgm:t>
        <a:bodyPr/>
        <a:lstStyle/>
        <a:p>
          <a:endParaRPr lang="pt-BR"/>
        </a:p>
      </dgm:t>
    </dgm:pt>
    <dgm:pt modelId="{08E8C0AD-902F-4943-A170-526EB929B4B4}" type="pres">
      <dgm:prSet presAssocID="{98FACCC8-01CF-4687-B827-6705BD16BFD9}" presName="rootConnector" presStyleLbl="node1" presStyleIdx="0" presStyleCnt="5"/>
      <dgm:spPr/>
      <dgm:t>
        <a:bodyPr/>
        <a:lstStyle/>
        <a:p>
          <a:endParaRPr lang="pt-BR"/>
        </a:p>
      </dgm:t>
    </dgm:pt>
    <dgm:pt modelId="{496E4861-68B2-4351-A94D-8F499CDDEDDC}" type="pres">
      <dgm:prSet presAssocID="{98FACCC8-01CF-4687-B827-6705BD16BFD9}" presName="childShape" presStyleCnt="0"/>
      <dgm:spPr/>
    </dgm:pt>
    <dgm:pt modelId="{492FE786-7EB1-47D7-A77A-1CD945575F40}" type="pres">
      <dgm:prSet presAssocID="{522CAC94-7317-4D81-B638-73B433334E8F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F112E1AC-580E-421D-9CA5-6BC5A0196AFF}" type="pres">
      <dgm:prSet presAssocID="{BB7A75E6-888D-4E5D-9ACB-2C62CA486E15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CB433-35BF-4800-83B4-0BC6E13184A3}" type="pres">
      <dgm:prSet presAssocID="{1199A8EF-918E-4DCA-9BAB-49CB8633C795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071E9B5D-454B-452E-8AA3-25A24F7A73C0}" type="pres">
      <dgm:prSet presAssocID="{40C0E1C1-4131-498E-AB3B-BD135CF30355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04D046-B1B4-4CA5-8E09-9E0813DC00C7}" type="pres">
      <dgm:prSet presAssocID="{74CED907-0DCD-4BEB-B886-13C4893C5A3E}" presName="root" presStyleCnt="0"/>
      <dgm:spPr/>
    </dgm:pt>
    <dgm:pt modelId="{4EEC4307-96B3-4C11-A9E7-32B283095A51}" type="pres">
      <dgm:prSet presAssocID="{74CED907-0DCD-4BEB-B886-13C4893C5A3E}" presName="rootComposite" presStyleCnt="0"/>
      <dgm:spPr/>
    </dgm:pt>
    <dgm:pt modelId="{D49C4C50-2777-4227-865A-E5DCCD520B21}" type="pres">
      <dgm:prSet presAssocID="{74CED907-0DCD-4BEB-B886-13C4893C5A3E}" presName="rootText" presStyleLbl="node1" presStyleIdx="1" presStyleCnt="5"/>
      <dgm:spPr/>
      <dgm:t>
        <a:bodyPr/>
        <a:lstStyle/>
        <a:p>
          <a:endParaRPr lang="pt-BR"/>
        </a:p>
      </dgm:t>
    </dgm:pt>
    <dgm:pt modelId="{966EC750-76E8-472D-A9DD-CC2207E5801E}" type="pres">
      <dgm:prSet presAssocID="{74CED907-0DCD-4BEB-B886-13C4893C5A3E}" presName="rootConnector" presStyleLbl="node1" presStyleIdx="1" presStyleCnt="5"/>
      <dgm:spPr/>
      <dgm:t>
        <a:bodyPr/>
        <a:lstStyle/>
        <a:p>
          <a:endParaRPr lang="pt-BR"/>
        </a:p>
      </dgm:t>
    </dgm:pt>
    <dgm:pt modelId="{759A3467-6382-4AD3-8DEA-5DE1AECC7E65}" type="pres">
      <dgm:prSet presAssocID="{74CED907-0DCD-4BEB-B886-13C4893C5A3E}" presName="childShape" presStyleCnt="0"/>
      <dgm:spPr/>
    </dgm:pt>
    <dgm:pt modelId="{7A4920BF-9CFE-4B90-8E0A-CC3FC57EA374}" type="pres">
      <dgm:prSet presAssocID="{392B8CF9-98BD-429B-BD9F-0E52F6A88AA2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7ED03E34-2F7C-45BD-9F22-BBD90F68D786}" type="pres">
      <dgm:prSet presAssocID="{CF9F94A7-12A3-4A60-A820-46B7229EEE3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0B965-45C9-4A06-8F70-1118FDF9DA52}" type="pres">
      <dgm:prSet presAssocID="{A6462DB2-0635-4FBE-9E87-FE1135B9C8F6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7A44A495-4624-46BF-8649-67619D73C59E}" type="pres">
      <dgm:prSet presAssocID="{540439A1-7863-4A72-AE59-B285875ED76D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DC2CC-4E22-43EF-9D90-646F0C2AF7EC}" type="pres">
      <dgm:prSet presAssocID="{1A7033B5-8099-432F-9A6B-39B9A866BF09}" presName="root" presStyleCnt="0"/>
      <dgm:spPr/>
    </dgm:pt>
    <dgm:pt modelId="{ED640286-7818-465A-AC3A-4D7F1F6B97FF}" type="pres">
      <dgm:prSet presAssocID="{1A7033B5-8099-432F-9A6B-39B9A866BF09}" presName="rootComposite" presStyleCnt="0"/>
      <dgm:spPr/>
    </dgm:pt>
    <dgm:pt modelId="{436A3234-FBD4-4CA3-9B87-5E1B39531983}" type="pres">
      <dgm:prSet presAssocID="{1A7033B5-8099-432F-9A6B-39B9A866BF09}" presName="rootText" presStyleLbl="node1" presStyleIdx="2" presStyleCnt="5"/>
      <dgm:spPr/>
      <dgm:t>
        <a:bodyPr/>
        <a:lstStyle/>
        <a:p>
          <a:endParaRPr lang="pt-BR"/>
        </a:p>
      </dgm:t>
    </dgm:pt>
    <dgm:pt modelId="{E1BD9F17-E755-4A4E-B74D-7B285FB2926B}" type="pres">
      <dgm:prSet presAssocID="{1A7033B5-8099-432F-9A6B-39B9A866BF09}" presName="rootConnector" presStyleLbl="node1" presStyleIdx="2" presStyleCnt="5"/>
      <dgm:spPr/>
      <dgm:t>
        <a:bodyPr/>
        <a:lstStyle/>
        <a:p>
          <a:endParaRPr lang="pt-BR"/>
        </a:p>
      </dgm:t>
    </dgm:pt>
    <dgm:pt modelId="{4602FD22-A7BA-4311-8C04-D70FAAB7D7EB}" type="pres">
      <dgm:prSet presAssocID="{1A7033B5-8099-432F-9A6B-39B9A866BF09}" presName="childShape" presStyleCnt="0"/>
      <dgm:spPr/>
    </dgm:pt>
    <dgm:pt modelId="{A85F88C7-7620-4506-A09F-6F22306078C4}" type="pres">
      <dgm:prSet presAssocID="{069AC302-DA44-4492-82D3-B307C35C0420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F19397B9-5490-4409-B86F-DA7F14B4706D}" type="pres">
      <dgm:prSet presAssocID="{E38BB7F5-432C-4246-878F-81DB6592B81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F24C6-623B-4344-B055-FBB9BDB28414}" type="pres">
      <dgm:prSet presAssocID="{3B019DF4-DC1E-4CE6-B1A6-E94037D43068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C6FC4112-57B2-4B96-B1F6-84B4269D30B9}" type="pres">
      <dgm:prSet presAssocID="{BA94F079-11CA-42CF-9354-17AE2E797BCD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45F01D-AB22-40ED-A170-7D6761BACAB6}" type="pres">
      <dgm:prSet presAssocID="{E1B3EF3E-B626-4A07-AD6E-B20CF6AAC6E4}" presName="root" presStyleCnt="0"/>
      <dgm:spPr/>
    </dgm:pt>
    <dgm:pt modelId="{95317E35-6F20-4ACB-97AF-E1C42571DA44}" type="pres">
      <dgm:prSet presAssocID="{E1B3EF3E-B626-4A07-AD6E-B20CF6AAC6E4}" presName="rootComposite" presStyleCnt="0"/>
      <dgm:spPr/>
    </dgm:pt>
    <dgm:pt modelId="{AE25537E-55B3-4866-AD75-DA9F76443598}" type="pres">
      <dgm:prSet presAssocID="{E1B3EF3E-B626-4A07-AD6E-B20CF6AAC6E4}" presName="rootText" presStyleLbl="node1" presStyleIdx="3" presStyleCnt="5"/>
      <dgm:spPr/>
      <dgm:t>
        <a:bodyPr/>
        <a:lstStyle/>
        <a:p>
          <a:endParaRPr lang="pt-BR"/>
        </a:p>
      </dgm:t>
    </dgm:pt>
    <dgm:pt modelId="{66CD10A8-407C-4BED-BED0-7B1EE9BAB95B}" type="pres">
      <dgm:prSet presAssocID="{E1B3EF3E-B626-4A07-AD6E-B20CF6AAC6E4}" presName="rootConnector" presStyleLbl="node1" presStyleIdx="3" presStyleCnt="5"/>
      <dgm:spPr/>
      <dgm:t>
        <a:bodyPr/>
        <a:lstStyle/>
        <a:p>
          <a:endParaRPr lang="pt-BR"/>
        </a:p>
      </dgm:t>
    </dgm:pt>
    <dgm:pt modelId="{5644086D-D5FA-497A-B7A8-50E20EB635DE}" type="pres">
      <dgm:prSet presAssocID="{E1B3EF3E-B626-4A07-AD6E-B20CF6AAC6E4}" presName="childShape" presStyleCnt="0"/>
      <dgm:spPr/>
    </dgm:pt>
    <dgm:pt modelId="{2A841D56-4F80-4CDC-BB09-4B33BE6BB351}" type="pres">
      <dgm:prSet presAssocID="{DB91DF99-4CC1-4849-9BC7-8ABFCA821FC3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453F44B4-FEDC-4EB0-BA53-D8FE7E46BF7C}" type="pres">
      <dgm:prSet presAssocID="{38CC1320-3F9E-428E-B047-6B1B7A6B3E0C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53B52-76F0-423C-B0C0-05571A8DAD6B}" type="pres">
      <dgm:prSet presAssocID="{C29D8C0D-2A8A-461A-8E44-CD495868733C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EE842DE7-A577-4371-BED1-89A74E607AC8}" type="pres">
      <dgm:prSet presAssocID="{1782292F-0800-4D20-96FD-8D54C70F0E5D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AF083A-2D12-4E3E-9C5C-A2CCA894BD43}" type="pres">
      <dgm:prSet presAssocID="{7DAD4BCE-FD79-4B44-909F-EEDDBD4236A5}" presName="root" presStyleCnt="0"/>
      <dgm:spPr/>
    </dgm:pt>
    <dgm:pt modelId="{345CEAEF-71E7-4B49-A099-212D6D3B2B2C}" type="pres">
      <dgm:prSet presAssocID="{7DAD4BCE-FD79-4B44-909F-EEDDBD4236A5}" presName="rootComposite" presStyleCnt="0"/>
      <dgm:spPr/>
    </dgm:pt>
    <dgm:pt modelId="{026EDD7C-897B-4EE4-9A97-87613D1693E4}" type="pres">
      <dgm:prSet presAssocID="{7DAD4BCE-FD79-4B44-909F-EEDDBD4236A5}" presName="rootText" presStyleLbl="node1" presStyleIdx="4" presStyleCnt="5"/>
      <dgm:spPr/>
      <dgm:t>
        <a:bodyPr/>
        <a:lstStyle/>
        <a:p>
          <a:endParaRPr lang="pt-BR"/>
        </a:p>
      </dgm:t>
    </dgm:pt>
    <dgm:pt modelId="{809E95A0-17E9-4EDE-84DF-F365B8340A30}" type="pres">
      <dgm:prSet presAssocID="{7DAD4BCE-FD79-4B44-909F-EEDDBD4236A5}" presName="rootConnector" presStyleLbl="node1" presStyleIdx="4" presStyleCnt="5"/>
      <dgm:spPr/>
      <dgm:t>
        <a:bodyPr/>
        <a:lstStyle/>
        <a:p>
          <a:endParaRPr lang="pt-BR"/>
        </a:p>
      </dgm:t>
    </dgm:pt>
    <dgm:pt modelId="{A99B38F4-616C-427B-8ECE-A37C06A9F09A}" type="pres">
      <dgm:prSet presAssocID="{7DAD4BCE-FD79-4B44-909F-EEDDBD4236A5}" presName="childShape" presStyleCnt="0"/>
      <dgm:spPr/>
    </dgm:pt>
    <dgm:pt modelId="{AF750ABF-11FF-4227-A9DA-077394F6E3F6}" type="pres">
      <dgm:prSet presAssocID="{F115EE16-C4F9-45AA-A8FF-CBF808086AAB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E6210037-6F91-4B46-8417-7C9106B4EE75}" type="pres">
      <dgm:prSet presAssocID="{F98702B3-61D1-48D7-B1E5-E9FA68FB274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F813D-428C-4B3C-AE39-E2A8AAAC2434}" type="pres">
      <dgm:prSet presAssocID="{79D3F83F-4F26-44C4-AD13-322ECC983E61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A13397A1-8BA8-4B04-A387-20D5220D1B12}" type="pres">
      <dgm:prSet presAssocID="{392EEF46-D08D-4AE4-8596-BB50C6314A1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70378C-434C-4172-B622-2D4813B8E7CD}" type="presOf" srcId="{40C0E1C1-4131-498E-AB3B-BD135CF30355}" destId="{071E9B5D-454B-452E-8AA3-25A24F7A73C0}" srcOrd="0" destOrd="0" presId="urn:microsoft.com/office/officeart/2005/8/layout/hierarchy3"/>
    <dgm:cxn modelId="{02CD7906-04A4-4D71-90BC-FE5232EC2999}" type="presOf" srcId="{79D3F83F-4F26-44C4-AD13-322ECC983E61}" destId="{C2EF813D-428C-4B3C-AE39-E2A8AAAC2434}" srcOrd="0" destOrd="0" presId="urn:microsoft.com/office/officeart/2005/8/layout/hierarchy3"/>
    <dgm:cxn modelId="{F7C1A0C4-9DE1-4279-B15F-90F0C9A373C7}" srcId="{7DAD4BCE-FD79-4B44-909F-EEDDBD4236A5}" destId="{392EEF46-D08D-4AE4-8596-BB50C6314A11}" srcOrd="1" destOrd="0" parTransId="{79D3F83F-4F26-44C4-AD13-322ECC983E61}" sibTransId="{5211A295-0484-4875-BBC1-BAFC07AFDDB3}"/>
    <dgm:cxn modelId="{F24DBB48-9AAF-48BC-A58D-589F0D9391C4}" srcId="{5FDE1874-063C-4066-8351-8E929F4345FF}" destId="{7DAD4BCE-FD79-4B44-909F-EEDDBD4236A5}" srcOrd="4" destOrd="0" parTransId="{14830BFF-3AC9-4B0A-B80E-B4F8C890B966}" sibTransId="{DA47A7D5-9C1D-4768-99D7-366CC4D0A07F}"/>
    <dgm:cxn modelId="{DC707658-709F-4916-85BA-46002AAEF01E}" type="presOf" srcId="{DB91DF99-4CC1-4849-9BC7-8ABFCA821FC3}" destId="{2A841D56-4F80-4CDC-BB09-4B33BE6BB351}" srcOrd="0" destOrd="0" presId="urn:microsoft.com/office/officeart/2005/8/layout/hierarchy3"/>
    <dgm:cxn modelId="{AE1320B5-2FB3-4120-BA53-CA2D29E362F8}" srcId="{5FDE1874-063C-4066-8351-8E929F4345FF}" destId="{E1B3EF3E-B626-4A07-AD6E-B20CF6AAC6E4}" srcOrd="3" destOrd="0" parTransId="{BE349942-DC6E-424C-8080-6D1783B7713B}" sibTransId="{2B699C7E-36FC-4988-83A5-3906385F548F}"/>
    <dgm:cxn modelId="{7A0D60D0-FC59-4D78-8CC1-361015F26EE3}" srcId="{98FACCC8-01CF-4687-B827-6705BD16BFD9}" destId="{BB7A75E6-888D-4E5D-9ACB-2C62CA486E15}" srcOrd="0" destOrd="0" parTransId="{522CAC94-7317-4D81-B638-73B433334E8F}" sibTransId="{158E474F-AE65-45AD-A7C4-36455950EFEC}"/>
    <dgm:cxn modelId="{3DF65D69-30C2-434C-81E6-3C60146B7B74}" type="presOf" srcId="{74CED907-0DCD-4BEB-B886-13C4893C5A3E}" destId="{966EC750-76E8-472D-A9DD-CC2207E5801E}" srcOrd="1" destOrd="0" presId="urn:microsoft.com/office/officeart/2005/8/layout/hierarchy3"/>
    <dgm:cxn modelId="{25784460-F7D2-483B-B0F0-DDD450E097F0}" type="presOf" srcId="{540439A1-7863-4A72-AE59-B285875ED76D}" destId="{7A44A495-4624-46BF-8649-67619D73C59E}" srcOrd="0" destOrd="0" presId="urn:microsoft.com/office/officeart/2005/8/layout/hierarchy3"/>
    <dgm:cxn modelId="{B7E83F98-71B8-4A8D-BFD1-E458FA5383EF}" srcId="{74CED907-0DCD-4BEB-B886-13C4893C5A3E}" destId="{CF9F94A7-12A3-4A60-A820-46B7229EEE3F}" srcOrd="0" destOrd="0" parTransId="{392B8CF9-98BD-429B-BD9F-0E52F6A88AA2}" sibTransId="{934EA6B6-5140-48D3-9AB2-0FF97B5EBABC}"/>
    <dgm:cxn modelId="{159AC094-DCBB-4BC0-AED0-266D78694787}" type="presOf" srcId="{1782292F-0800-4D20-96FD-8D54C70F0E5D}" destId="{EE842DE7-A577-4371-BED1-89A74E607AC8}" srcOrd="0" destOrd="0" presId="urn:microsoft.com/office/officeart/2005/8/layout/hierarchy3"/>
    <dgm:cxn modelId="{4289024E-2036-4EB7-A68B-DE3F0A48B807}" type="presOf" srcId="{3B019DF4-DC1E-4CE6-B1A6-E94037D43068}" destId="{3C3F24C6-623B-4344-B055-FBB9BDB28414}" srcOrd="0" destOrd="0" presId="urn:microsoft.com/office/officeart/2005/8/layout/hierarchy3"/>
    <dgm:cxn modelId="{86CACC61-E026-406B-9CFF-1F9C97F5650C}" srcId="{E1B3EF3E-B626-4A07-AD6E-B20CF6AAC6E4}" destId="{38CC1320-3F9E-428E-B047-6B1B7A6B3E0C}" srcOrd="0" destOrd="0" parTransId="{DB91DF99-4CC1-4849-9BC7-8ABFCA821FC3}" sibTransId="{DAAE6B12-DAA6-4383-A409-8DE86D4F9E14}"/>
    <dgm:cxn modelId="{EBA5FB62-9EF3-4D48-B373-A23F18A37EAC}" type="presOf" srcId="{1199A8EF-918E-4DCA-9BAB-49CB8633C795}" destId="{62ECB433-35BF-4800-83B4-0BC6E13184A3}" srcOrd="0" destOrd="0" presId="urn:microsoft.com/office/officeart/2005/8/layout/hierarchy3"/>
    <dgm:cxn modelId="{32894504-01E5-4225-B199-ABCB55D708A1}" srcId="{E1B3EF3E-B626-4A07-AD6E-B20CF6AAC6E4}" destId="{1782292F-0800-4D20-96FD-8D54C70F0E5D}" srcOrd="1" destOrd="0" parTransId="{C29D8C0D-2A8A-461A-8E44-CD495868733C}" sibTransId="{0FF5EB2E-DB32-41FE-B1BC-5BA667CAD11A}"/>
    <dgm:cxn modelId="{0930EEC3-9AF3-401B-9B4E-25580E508B8E}" type="presOf" srcId="{5FDE1874-063C-4066-8351-8E929F4345FF}" destId="{8B057321-3ED4-4FAE-A397-D3B51CC1D7AB}" srcOrd="0" destOrd="0" presId="urn:microsoft.com/office/officeart/2005/8/layout/hierarchy3"/>
    <dgm:cxn modelId="{E6881023-E2AA-4D28-9065-7772C5313975}" srcId="{1A7033B5-8099-432F-9A6B-39B9A866BF09}" destId="{BA94F079-11CA-42CF-9354-17AE2E797BCD}" srcOrd="1" destOrd="0" parTransId="{3B019DF4-DC1E-4CE6-B1A6-E94037D43068}" sibTransId="{2A2A3038-9DA4-4D43-87D1-D4A16F55E83B}"/>
    <dgm:cxn modelId="{162C364F-5E65-4EC3-A573-A0E95B9D9CD1}" type="presOf" srcId="{069AC302-DA44-4492-82D3-B307C35C0420}" destId="{A85F88C7-7620-4506-A09F-6F22306078C4}" srcOrd="0" destOrd="0" presId="urn:microsoft.com/office/officeart/2005/8/layout/hierarchy3"/>
    <dgm:cxn modelId="{2E32CBA0-2E3F-4B7D-8E7B-017C26DBFEED}" srcId="{5FDE1874-063C-4066-8351-8E929F4345FF}" destId="{98FACCC8-01CF-4687-B827-6705BD16BFD9}" srcOrd="0" destOrd="0" parTransId="{B437781B-13B9-4065-8F7D-921A65AC58E1}" sibTransId="{00563A48-5D7E-4884-BA9F-9D47DBFCBCA9}"/>
    <dgm:cxn modelId="{BDBE6ABB-DBB0-4857-AA14-02B498DCE271}" type="presOf" srcId="{A6462DB2-0635-4FBE-9E87-FE1135B9C8F6}" destId="{BE00B965-45C9-4A06-8F70-1118FDF9DA52}" srcOrd="0" destOrd="0" presId="urn:microsoft.com/office/officeart/2005/8/layout/hierarchy3"/>
    <dgm:cxn modelId="{6AED38B4-04FC-45A9-9B90-CE7A082B682C}" srcId="{7DAD4BCE-FD79-4B44-909F-EEDDBD4236A5}" destId="{F98702B3-61D1-48D7-B1E5-E9FA68FB274F}" srcOrd="0" destOrd="0" parTransId="{F115EE16-C4F9-45AA-A8FF-CBF808086AAB}" sibTransId="{0BAE3A9E-C32E-4846-8505-770518EFF5EB}"/>
    <dgm:cxn modelId="{C635015E-9543-4E62-AB54-74C0DCA3BC69}" type="presOf" srcId="{F115EE16-C4F9-45AA-A8FF-CBF808086AAB}" destId="{AF750ABF-11FF-4227-A9DA-077394F6E3F6}" srcOrd="0" destOrd="0" presId="urn:microsoft.com/office/officeart/2005/8/layout/hierarchy3"/>
    <dgm:cxn modelId="{C23DAD7C-6320-4A1E-8C92-5766F800E13F}" type="presOf" srcId="{7DAD4BCE-FD79-4B44-909F-EEDDBD4236A5}" destId="{809E95A0-17E9-4EDE-84DF-F365B8340A30}" srcOrd="1" destOrd="0" presId="urn:microsoft.com/office/officeart/2005/8/layout/hierarchy3"/>
    <dgm:cxn modelId="{54A3EACA-81F2-49EE-BBF4-A6D2DE35BFDB}" type="presOf" srcId="{38CC1320-3F9E-428E-B047-6B1B7A6B3E0C}" destId="{453F44B4-FEDC-4EB0-BA53-D8FE7E46BF7C}" srcOrd="0" destOrd="0" presId="urn:microsoft.com/office/officeart/2005/8/layout/hierarchy3"/>
    <dgm:cxn modelId="{3CB8FA89-1766-46BF-8EC9-3B72A0CF7166}" srcId="{74CED907-0DCD-4BEB-B886-13C4893C5A3E}" destId="{540439A1-7863-4A72-AE59-B285875ED76D}" srcOrd="1" destOrd="0" parTransId="{A6462DB2-0635-4FBE-9E87-FE1135B9C8F6}" sibTransId="{230E857D-1712-470B-9DEC-15CA320ABBE6}"/>
    <dgm:cxn modelId="{A98E3DDE-15F8-4869-ACB4-0903EC465550}" type="presOf" srcId="{CF9F94A7-12A3-4A60-A820-46B7229EEE3F}" destId="{7ED03E34-2F7C-45BD-9F22-BBD90F68D786}" srcOrd="0" destOrd="0" presId="urn:microsoft.com/office/officeart/2005/8/layout/hierarchy3"/>
    <dgm:cxn modelId="{FA9C111E-C395-4FAB-8B2A-354A6298C575}" type="presOf" srcId="{98FACCC8-01CF-4687-B827-6705BD16BFD9}" destId="{91082FC5-3A8B-4932-9B22-FC85C888285F}" srcOrd="0" destOrd="0" presId="urn:microsoft.com/office/officeart/2005/8/layout/hierarchy3"/>
    <dgm:cxn modelId="{E1FEC4B8-C279-46F4-BE00-78AF390D2C22}" type="presOf" srcId="{C29D8C0D-2A8A-461A-8E44-CD495868733C}" destId="{93D53B52-76F0-423C-B0C0-05571A8DAD6B}" srcOrd="0" destOrd="0" presId="urn:microsoft.com/office/officeart/2005/8/layout/hierarchy3"/>
    <dgm:cxn modelId="{A2CDECC7-4A83-4511-BB87-74E13D08DD57}" type="presOf" srcId="{7DAD4BCE-FD79-4B44-909F-EEDDBD4236A5}" destId="{026EDD7C-897B-4EE4-9A97-87613D1693E4}" srcOrd="0" destOrd="0" presId="urn:microsoft.com/office/officeart/2005/8/layout/hierarchy3"/>
    <dgm:cxn modelId="{B5AE5FA0-F67B-43A3-BC4C-EF08FF2F9F95}" type="presOf" srcId="{E1B3EF3E-B626-4A07-AD6E-B20CF6AAC6E4}" destId="{66CD10A8-407C-4BED-BED0-7B1EE9BAB95B}" srcOrd="1" destOrd="0" presId="urn:microsoft.com/office/officeart/2005/8/layout/hierarchy3"/>
    <dgm:cxn modelId="{7A3FA659-D360-4963-A751-E0DD3E96FD0A}" type="presOf" srcId="{1A7033B5-8099-432F-9A6B-39B9A866BF09}" destId="{436A3234-FBD4-4CA3-9B87-5E1B39531983}" srcOrd="0" destOrd="0" presId="urn:microsoft.com/office/officeart/2005/8/layout/hierarchy3"/>
    <dgm:cxn modelId="{FCB5493A-33FB-40F8-9049-3132B1872F0B}" srcId="{5FDE1874-063C-4066-8351-8E929F4345FF}" destId="{74CED907-0DCD-4BEB-B886-13C4893C5A3E}" srcOrd="1" destOrd="0" parTransId="{69B8CF75-52A0-4984-B602-A47BAD7C81E1}" sibTransId="{74E46E85-0370-492D-8B22-76CA70FFC5B8}"/>
    <dgm:cxn modelId="{219E0BE3-EBAC-4666-AB23-50E75B87EE3A}" type="presOf" srcId="{F98702B3-61D1-48D7-B1E5-E9FA68FB274F}" destId="{E6210037-6F91-4B46-8417-7C9106B4EE75}" srcOrd="0" destOrd="0" presId="urn:microsoft.com/office/officeart/2005/8/layout/hierarchy3"/>
    <dgm:cxn modelId="{508604EE-93BE-4A85-BC6F-544F56A93A10}" type="presOf" srcId="{98FACCC8-01CF-4687-B827-6705BD16BFD9}" destId="{08E8C0AD-902F-4943-A170-526EB929B4B4}" srcOrd="1" destOrd="0" presId="urn:microsoft.com/office/officeart/2005/8/layout/hierarchy3"/>
    <dgm:cxn modelId="{DAF0DA00-9B9D-4877-A916-210EC2B05957}" type="presOf" srcId="{BB7A75E6-888D-4E5D-9ACB-2C62CA486E15}" destId="{F112E1AC-580E-421D-9CA5-6BC5A0196AFF}" srcOrd="0" destOrd="0" presId="urn:microsoft.com/office/officeart/2005/8/layout/hierarchy3"/>
    <dgm:cxn modelId="{1065E9BA-CED8-4A02-9B5A-28A62E603835}" type="presOf" srcId="{E1B3EF3E-B626-4A07-AD6E-B20CF6AAC6E4}" destId="{AE25537E-55B3-4866-AD75-DA9F76443598}" srcOrd="0" destOrd="0" presId="urn:microsoft.com/office/officeart/2005/8/layout/hierarchy3"/>
    <dgm:cxn modelId="{B5DE299C-2FA9-4567-9808-9731604A850B}" type="presOf" srcId="{E38BB7F5-432C-4246-878F-81DB6592B810}" destId="{F19397B9-5490-4409-B86F-DA7F14B4706D}" srcOrd="0" destOrd="0" presId="urn:microsoft.com/office/officeart/2005/8/layout/hierarchy3"/>
    <dgm:cxn modelId="{C36DA278-991C-4C75-ADB3-1B47225D57D2}" type="presOf" srcId="{BA94F079-11CA-42CF-9354-17AE2E797BCD}" destId="{C6FC4112-57B2-4B96-B1F6-84B4269D30B9}" srcOrd="0" destOrd="0" presId="urn:microsoft.com/office/officeart/2005/8/layout/hierarchy3"/>
    <dgm:cxn modelId="{8D25252B-77A4-4B32-9558-48572A1967AE}" srcId="{5FDE1874-063C-4066-8351-8E929F4345FF}" destId="{1A7033B5-8099-432F-9A6B-39B9A866BF09}" srcOrd="2" destOrd="0" parTransId="{952A5575-279E-42B4-94CC-2EDE756E279F}" sibTransId="{8611CF70-2628-4E03-8D13-A65D37C27A7B}"/>
    <dgm:cxn modelId="{87A4CD85-BBE6-4008-B212-ABAA73CD132F}" type="presOf" srcId="{1A7033B5-8099-432F-9A6B-39B9A866BF09}" destId="{E1BD9F17-E755-4A4E-B74D-7B285FB2926B}" srcOrd="1" destOrd="0" presId="urn:microsoft.com/office/officeart/2005/8/layout/hierarchy3"/>
    <dgm:cxn modelId="{CAD0F618-9312-45D9-A484-F2900B80593C}" type="presOf" srcId="{392B8CF9-98BD-429B-BD9F-0E52F6A88AA2}" destId="{7A4920BF-9CFE-4B90-8E0A-CC3FC57EA374}" srcOrd="0" destOrd="0" presId="urn:microsoft.com/office/officeart/2005/8/layout/hierarchy3"/>
    <dgm:cxn modelId="{39CDEBB0-DF81-4214-91D8-7262E9F3AD83}" type="presOf" srcId="{74CED907-0DCD-4BEB-B886-13C4893C5A3E}" destId="{D49C4C50-2777-4227-865A-E5DCCD520B21}" srcOrd="0" destOrd="0" presId="urn:microsoft.com/office/officeart/2005/8/layout/hierarchy3"/>
    <dgm:cxn modelId="{AE187D48-A0DA-4C3C-90A9-6E5D8AA1A499}" type="presOf" srcId="{392EEF46-D08D-4AE4-8596-BB50C6314A11}" destId="{A13397A1-8BA8-4B04-A387-20D5220D1B12}" srcOrd="0" destOrd="0" presId="urn:microsoft.com/office/officeart/2005/8/layout/hierarchy3"/>
    <dgm:cxn modelId="{325DA095-7180-4046-8D26-CA4ED5ED63DE}" type="presOf" srcId="{522CAC94-7317-4D81-B638-73B433334E8F}" destId="{492FE786-7EB1-47D7-A77A-1CD945575F40}" srcOrd="0" destOrd="0" presId="urn:microsoft.com/office/officeart/2005/8/layout/hierarchy3"/>
    <dgm:cxn modelId="{A04C0F24-EB37-463F-963D-0816A012787C}" srcId="{1A7033B5-8099-432F-9A6B-39B9A866BF09}" destId="{E38BB7F5-432C-4246-878F-81DB6592B810}" srcOrd="0" destOrd="0" parTransId="{069AC302-DA44-4492-82D3-B307C35C0420}" sibTransId="{161517B6-C1B4-4F33-88CD-8A90F3B5479C}"/>
    <dgm:cxn modelId="{73D8FCC1-4145-4AD8-B351-5B3D9E2997DA}" srcId="{98FACCC8-01CF-4687-B827-6705BD16BFD9}" destId="{40C0E1C1-4131-498E-AB3B-BD135CF30355}" srcOrd="1" destOrd="0" parTransId="{1199A8EF-918E-4DCA-9BAB-49CB8633C795}" sibTransId="{111612ED-1547-41C3-9884-542D9BB4B3C8}"/>
    <dgm:cxn modelId="{AB92048A-8665-4D69-8CEB-50D248A471F3}" type="presParOf" srcId="{8B057321-3ED4-4FAE-A397-D3B51CC1D7AB}" destId="{64DB572D-716C-45FF-9323-B0CFC7526405}" srcOrd="0" destOrd="0" presId="urn:microsoft.com/office/officeart/2005/8/layout/hierarchy3"/>
    <dgm:cxn modelId="{978C9212-21AF-443D-B566-24F47912DD08}" type="presParOf" srcId="{64DB572D-716C-45FF-9323-B0CFC7526405}" destId="{D009102A-C400-4257-9F8A-8261B2ECF2E9}" srcOrd="0" destOrd="0" presId="urn:microsoft.com/office/officeart/2005/8/layout/hierarchy3"/>
    <dgm:cxn modelId="{6769D812-7133-4EBC-974F-1A7DC5ECA7D0}" type="presParOf" srcId="{D009102A-C400-4257-9F8A-8261B2ECF2E9}" destId="{91082FC5-3A8B-4932-9B22-FC85C888285F}" srcOrd="0" destOrd="0" presId="urn:microsoft.com/office/officeart/2005/8/layout/hierarchy3"/>
    <dgm:cxn modelId="{F79590CC-F4D9-407D-8ABD-A0ED6959998D}" type="presParOf" srcId="{D009102A-C400-4257-9F8A-8261B2ECF2E9}" destId="{08E8C0AD-902F-4943-A170-526EB929B4B4}" srcOrd="1" destOrd="0" presId="urn:microsoft.com/office/officeart/2005/8/layout/hierarchy3"/>
    <dgm:cxn modelId="{D4C6C870-7E06-4781-966B-A917A2CEC68D}" type="presParOf" srcId="{64DB572D-716C-45FF-9323-B0CFC7526405}" destId="{496E4861-68B2-4351-A94D-8F499CDDEDDC}" srcOrd="1" destOrd="0" presId="urn:microsoft.com/office/officeart/2005/8/layout/hierarchy3"/>
    <dgm:cxn modelId="{9C830148-3A61-4A5A-B23C-13AB093E1C14}" type="presParOf" srcId="{496E4861-68B2-4351-A94D-8F499CDDEDDC}" destId="{492FE786-7EB1-47D7-A77A-1CD945575F40}" srcOrd="0" destOrd="0" presId="urn:microsoft.com/office/officeart/2005/8/layout/hierarchy3"/>
    <dgm:cxn modelId="{15DFAFAB-9095-44C0-B364-949C1F2881CE}" type="presParOf" srcId="{496E4861-68B2-4351-A94D-8F499CDDEDDC}" destId="{F112E1AC-580E-421D-9CA5-6BC5A0196AFF}" srcOrd="1" destOrd="0" presId="urn:microsoft.com/office/officeart/2005/8/layout/hierarchy3"/>
    <dgm:cxn modelId="{43D0BFA7-C7FE-4B6A-8FEA-CEEE4ED1FA7F}" type="presParOf" srcId="{496E4861-68B2-4351-A94D-8F499CDDEDDC}" destId="{62ECB433-35BF-4800-83B4-0BC6E13184A3}" srcOrd="2" destOrd="0" presId="urn:microsoft.com/office/officeart/2005/8/layout/hierarchy3"/>
    <dgm:cxn modelId="{C2315D6E-2452-4F53-B28A-81386B27FA5E}" type="presParOf" srcId="{496E4861-68B2-4351-A94D-8F499CDDEDDC}" destId="{071E9B5D-454B-452E-8AA3-25A24F7A73C0}" srcOrd="3" destOrd="0" presId="urn:microsoft.com/office/officeart/2005/8/layout/hierarchy3"/>
    <dgm:cxn modelId="{7E67FF64-66DE-4C16-BC58-118BC3B948C5}" type="presParOf" srcId="{8B057321-3ED4-4FAE-A397-D3B51CC1D7AB}" destId="{3A04D046-B1B4-4CA5-8E09-9E0813DC00C7}" srcOrd="1" destOrd="0" presId="urn:microsoft.com/office/officeart/2005/8/layout/hierarchy3"/>
    <dgm:cxn modelId="{F9BE83CC-E34B-4E6F-BD48-30F9CA664347}" type="presParOf" srcId="{3A04D046-B1B4-4CA5-8E09-9E0813DC00C7}" destId="{4EEC4307-96B3-4C11-A9E7-32B283095A51}" srcOrd="0" destOrd="0" presId="urn:microsoft.com/office/officeart/2005/8/layout/hierarchy3"/>
    <dgm:cxn modelId="{DB63C232-F70E-4E3A-B1A7-1898BBCC4609}" type="presParOf" srcId="{4EEC4307-96B3-4C11-A9E7-32B283095A51}" destId="{D49C4C50-2777-4227-865A-E5DCCD520B21}" srcOrd="0" destOrd="0" presId="urn:microsoft.com/office/officeart/2005/8/layout/hierarchy3"/>
    <dgm:cxn modelId="{A4155525-06EC-456E-B1AF-DC225A243E51}" type="presParOf" srcId="{4EEC4307-96B3-4C11-A9E7-32B283095A51}" destId="{966EC750-76E8-472D-A9DD-CC2207E5801E}" srcOrd="1" destOrd="0" presId="urn:microsoft.com/office/officeart/2005/8/layout/hierarchy3"/>
    <dgm:cxn modelId="{7590440E-39D8-435C-A4F5-25C367E73F0F}" type="presParOf" srcId="{3A04D046-B1B4-4CA5-8E09-9E0813DC00C7}" destId="{759A3467-6382-4AD3-8DEA-5DE1AECC7E65}" srcOrd="1" destOrd="0" presId="urn:microsoft.com/office/officeart/2005/8/layout/hierarchy3"/>
    <dgm:cxn modelId="{0257C8E5-D33E-4BC6-A7A0-0F73B6CF835B}" type="presParOf" srcId="{759A3467-6382-4AD3-8DEA-5DE1AECC7E65}" destId="{7A4920BF-9CFE-4B90-8E0A-CC3FC57EA374}" srcOrd="0" destOrd="0" presId="urn:microsoft.com/office/officeart/2005/8/layout/hierarchy3"/>
    <dgm:cxn modelId="{6B64C3A3-CEC1-47AD-B209-BCE7A1C9ADC6}" type="presParOf" srcId="{759A3467-6382-4AD3-8DEA-5DE1AECC7E65}" destId="{7ED03E34-2F7C-45BD-9F22-BBD90F68D786}" srcOrd="1" destOrd="0" presId="urn:microsoft.com/office/officeart/2005/8/layout/hierarchy3"/>
    <dgm:cxn modelId="{8D76BCBA-3167-4C50-BA6B-D6E2D3A23635}" type="presParOf" srcId="{759A3467-6382-4AD3-8DEA-5DE1AECC7E65}" destId="{BE00B965-45C9-4A06-8F70-1118FDF9DA52}" srcOrd="2" destOrd="0" presId="urn:microsoft.com/office/officeart/2005/8/layout/hierarchy3"/>
    <dgm:cxn modelId="{6349027E-EBF5-4476-A195-84272787A6F3}" type="presParOf" srcId="{759A3467-6382-4AD3-8DEA-5DE1AECC7E65}" destId="{7A44A495-4624-46BF-8649-67619D73C59E}" srcOrd="3" destOrd="0" presId="urn:microsoft.com/office/officeart/2005/8/layout/hierarchy3"/>
    <dgm:cxn modelId="{5CFD6E02-F090-4106-8636-94854AAC2E70}" type="presParOf" srcId="{8B057321-3ED4-4FAE-A397-D3B51CC1D7AB}" destId="{2EFDC2CC-4E22-43EF-9D90-646F0C2AF7EC}" srcOrd="2" destOrd="0" presId="urn:microsoft.com/office/officeart/2005/8/layout/hierarchy3"/>
    <dgm:cxn modelId="{01EFDEC8-9F40-4C55-9719-96E61CC9858D}" type="presParOf" srcId="{2EFDC2CC-4E22-43EF-9D90-646F0C2AF7EC}" destId="{ED640286-7818-465A-AC3A-4D7F1F6B97FF}" srcOrd="0" destOrd="0" presId="urn:microsoft.com/office/officeart/2005/8/layout/hierarchy3"/>
    <dgm:cxn modelId="{147B4AC2-A38B-4358-95BA-08C129883DBB}" type="presParOf" srcId="{ED640286-7818-465A-AC3A-4D7F1F6B97FF}" destId="{436A3234-FBD4-4CA3-9B87-5E1B39531983}" srcOrd="0" destOrd="0" presId="urn:microsoft.com/office/officeart/2005/8/layout/hierarchy3"/>
    <dgm:cxn modelId="{D42CB34A-7D57-4E77-9CAE-F4AD799B4BA4}" type="presParOf" srcId="{ED640286-7818-465A-AC3A-4D7F1F6B97FF}" destId="{E1BD9F17-E755-4A4E-B74D-7B285FB2926B}" srcOrd="1" destOrd="0" presId="urn:microsoft.com/office/officeart/2005/8/layout/hierarchy3"/>
    <dgm:cxn modelId="{A4C361C9-AC6A-45EF-B494-3258AD8B3CCF}" type="presParOf" srcId="{2EFDC2CC-4E22-43EF-9D90-646F0C2AF7EC}" destId="{4602FD22-A7BA-4311-8C04-D70FAAB7D7EB}" srcOrd="1" destOrd="0" presId="urn:microsoft.com/office/officeart/2005/8/layout/hierarchy3"/>
    <dgm:cxn modelId="{DC32D64D-91D5-48EB-B168-5467C66EF932}" type="presParOf" srcId="{4602FD22-A7BA-4311-8C04-D70FAAB7D7EB}" destId="{A85F88C7-7620-4506-A09F-6F22306078C4}" srcOrd="0" destOrd="0" presId="urn:microsoft.com/office/officeart/2005/8/layout/hierarchy3"/>
    <dgm:cxn modelId="{4C6FC13C-E1EC-4D56-976C-36D352771C62}" type="presParOf" srcId="{4602FD22-A7BA-4311-8C04-D70FAAB7D7EB}" destId="{F19397B9-5490-4409-B86F-DA7F14B4706D}" srcOrd="1" destOrd="0" presId="urn:microsoft.com/office/officeart/2005/8/layout/hierarchy3"/>
    <dgm:cxn modelId="{3D5B38F1-9239-49A3-8993-EC0068BE743A}" type="presParOf" srcId="{4602FD22-A7BA-4311-8C04-D70FAAB7D7EB}" destId="{3C3F24C6-623B-4344-B055-FBB9BDB28414}" srcOrd="2" destOrd="0" presId="urn:microsoft.com/office/officeart/2005/8/layout/hierarchy3"/>
    <dgm:cxn modelId="{E8C07AA9-14DF-4C2B-87F2-3BB21A36148B}" type="presParOf" srcId="{4602FD22-A7BA-4311-8C04-D70FAAB7D7EB}" destId="{C6FC4112-57B2-4B96-B1F6-84B4269D30B9}" srcOrd="3" destOrd="0" presId="urn:microsoft.com/office/officeart/2005/8/layout/hierarchy3"/>
    <dgm:cxn modelId="{10FE44F0-2E39-4779-AE05-7E91C7115081}" type="presParOf" srcId="{8B057321-3ED4-4FAE-A397-D3B51CC1D7AB}" destId="{8D45F01D-AB22-40ED-A170-7D6761BACAB6}" srcOrd="3" destOrd="0" presId="urn:microsoft.com/office/officeart/2005/8/layout/hierarchy3"/>
    <dgm:cxn modelId="{ABAD0A63-B353-48BA-BF77-5B08CBC97E16}" type="presParOf" srcId="{8D45F01D-AB22-40ED-A170-7D6761BACAB6}" destId="{95317E35-6F20-4ACB-97AF-E1C42571DA44}" srcOrd="0" destOrd="0" presId="urn:microsoft.com/office/officeart/2005/8/layout/hierarchy3"/>
    <dgm:cxn modelId="{E972BCA4-6074-4CB7-BD78-74CE632B5BC1}" type="presParOf" srcId="{95317E35-6F20-4ACB-97AF-E1C42571DA44}" destId="{AE25537E-55B3-4866-AD75-DA9F76443598}" srcOrd="0" destOrd="0" presId="urn:microsoft.com/office/officeart/2005/8/layout/hierarchy3"/>
    <dgm:cxn modelId="{EBEC26BB-2DBE-42DC-8F73-43C8CAECE566}" type="presParOf" srcId="{95317E35-6F20-4ACB-97AF-E1C42571DA44}" destId="{66CD10A8-407C-4BED-BED0-7B1EE9BAB95B}" srcOrd="1" destOrd="0" presId="urn:microsoft.com/office/officeart/2005/8/layout/hierarchy3"/>
    <dgm:cxn modelId="{A285FC71-41B0-416B-8E50-AF5387C6F939}" type="presParOf" srcId="{8D45F01D-AB22-40ED-A170-7D6761BACAB6}" destId="{5644086D-D5FA-497A-B7A8-50E20EB635DE}" srcOrd="1" destOrd="0" presId="urn:microsoft.com/office/officeart/2005/8/layout/hierarchy3"/>
    <dgm:cxn modelId="{ACAACA66-584E-46E4-ACF5-215767F55CCD}" type="presParOf" srcId="{5644086D-D5FA-497A-B7A8-50E20EB635DE}" destId="{2A841D56-4F80-4CDC-BB09-4B33BE6BB351}" srcOrd="0" destOrd="0" presId="urn:microsoft.com/office/officeart/2005/8/layout/hierarchy3"/>
    <dgm:cxn modelId="{4ED1BFF6-DBD3-483A-A40C-5A9C38565A59}" type="presParOf" srcId="{5644086D-D5FA-497A-B7A8-50E20EB635DE}" destId="{453F44B4-FEDC-4EB0-BA53-D8FE7E46BF7C}" srcOrd="1" destOrd="0" presId="urn:microsoft.com/office/officeart/2005/8/layout/hierarchy3"/>
    <dgm:cxn modelId="{FE55862E-2B85-43C0-ABDF-B01CE7821BF8}" type="presParOf" srcId="{5644086D-D5FA-497A-B7A8-50E20EB635DE}" destId="{93D53B52-76F0-423C-B0C0-05571A8DAD6B}" srcOrd="2" destOrd="0" presId="urn:microsoft.com/office/officeart/2005/8/layout/hierarchy3"/>
    <dgm:cxn modelId="{61D226A1-3C06-4B7C-B0A0-60DC53D8C547}" type="presParOf" srcId="{5644086D-D5FA-497A-B7A8-50E20EB635DE}" destId="{EE842DE7-A577-4371-BED1-89A74E607AC8}" srcOrd="3" destOrd="0" presId="urn:microsoft.com/office/officeart/2005/8/layout/hierarchy3"/>
    <dgm:cxn modelId="{25483833-C4EC-4949-8848-65598E985A8B}" type="presParOf" srcId="{8B057321-3ED4-4FAE-A397-D3B51CC1D7AB}" destId="{14AF083A-2D12-4E3E-9C5C-A2CCA894BD43}" srcOrd="4" destOrd="0" presId="urn:microsoft.com/office/officeart/2005/8/layout/hierarchy3"/>
    <dgm:cxn modelId="{F59B7CEE-2D49-4DB4-9BA1-2C74E1A50ED5}" type="presParOf" srcId="{14AF083A-2D12-4E3E-9C5C-A2CCA894BD43}" destId="{345CEAEF-71E7-4B49-A099-212D6D3B2B2C}" srcOrd="0" destOrd="0" presId="urn:microsoft.com/office/officeart/2005/8/layout/hierarchy3"/>
    <dgm:cxn modelId="{4819D8EA-3286-4C7D-95B7-A615C5AF3BE9}" type="presParOf" srcId="{345CEAEF-71E7-4B49-A099-212D6D3B2B2C}" destId="{026EDD7C-897B-4EE4-9A97-87613D1693E4}" srcOrd="0" destOrd="0" presId="urn:microsoft.com/office/officeart/2005/8/layout/hierarchy3"/>
    <dgm:cxn modelId="{C03FDDCC-BC15-422B-8226-B44C422100A6}" type="presParOf" srcId="{345CEAEF-71E7-4B49-A099-212D6D3B2B2C}" destId="{809E95A0-17E9-4EDE-84DF-F365B8340A30}" srcOrd="1" destOrd="0" presId="urn:microsoft.com/office/officeart/2005/8/layout/hierarchy3"/>
    <dgm:cxn modelId="{D35AD240-A739-4418-8BF7-9EB8FD8A12F4}" type="presParOf" srcId="{14AF083A-2D12-4E3E-9C5C-A2CCA894BD43}" destId="{A99B38F4-616C-427B-8ECE-A37C06A9F09A}" srcOrd="1" destOrd="0" presId="urn:microsoft.com/office/officeart/2005/8/layout/hierarchy3"/>
    <dgm:cxn modelId="{80333DF8-4345-4C58-8F83-8AE14B1F2BB7}" type="presParOf" srcId="{A99B38F4-616C-427B-8ECE-A37C06A9F09A}" destId="{AF750ABF-11FF-4227-A9DA-077394F6E3F6}" srcOrd="0" destOrd="0" presId="urn:microsoft.com/office/officeart/2005/8/layout/hierarchy3"/>
    <dgm:cxn modelId="{BAEEA2C8-F409-4ACD-942E-F2BAC65176F6}" type="presParOf" srcId="{A99B38F4-616C-427B-8ECE-A37C06A9F09A}" destId="{E6210037-6F91-4B46-8417-7C9106B4EE75}" srcOrd="1" destOrd="0" presId="urn:microsoft.com/office/officeart/2005/8/layout/hierarchy3"/>
    <dgm:cxn modelId="{192A18C9-8D85-4158-ABFE-6025B7D488B1}" type="presParOf" srcId="{A99B38F4-616C-427B-8ECE-A37C06A9F09A}" destId="{C2EF813D-428C-4B3C-AE39-E2A8AAAC2434}" srcOrd="2" destOrd="0" presId="urn:microsoft.com/office/officeart/2005/8/layout/hierarchy3"/>
    <dgm:cxn modelId="{F95C0E15-167B-4D03-9D86-89F5BB38FA8A}" type="presParOf" srcId="{A99B38F4-616C-427B-8ECE-A37C06A9F09A}" destId="{A13397A1-8BA8-4B04-A387-20D5220D1B12}" srcOrd="3" destOrd="0" presId="urn:microsoft.com/office/officeart/2005/8/layout/hierarchy3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DE1874-063C-4066-8351-8E929F434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FACCC8-01CF-4687-B827-6705BD16BFD9}">
      <dgm:prSet phldrT="[Texto]"/>
      <dgm:spPr/>
      <dgm:t>
        <a:bodyPr/>
        <a:lstStyle/>
        <a:p>
          <a:r>
            <a:rPr lang="pt-BR" dirty="0" smtClean="0"/>
            <a:t>Crime convencional</a:t>
          </a:r>
          <a:endParaRPr lang="pt-BR" dirty="0"/>
        </a:p>
      </dgm:t>
    </dgm:pt>
    <dgm:pt modelId="{B437781B-13B9-4065-8F7D-921A65AC58E1}" type="parTrans" cxnId="{2E32CBA0-2E3F-4B7D-8E7B-017C26DBFEED}">
      <dgm:prSet/>
      <dgm:spPr/>
      <dgm:t>
        <a:bodyPr/>
        <a:lstStyle/>
        <a:p>
          <a:endParaRPr lang="pt-BR"/>
        </a:p>
      </dgm:t>
    </dgm:pt>
    <dgm:pt modelId="{00563A48-5D7E-4884-BA9F-9D47DBFCBCA9}" type="sibTrans" cxnId="{2E32CBA0-2E3F-4B7D-8E7B-017C26DBFEED}">
      <dgm:prSet/>
      <dgm:spPr/>
      <dgm:t>
        <a:bodyPr/>
        <a:lstStyle/>
        <a:p>
          <a:endParaRPr lang="pt-BR"/>
        </a:p>
      </dgm:t>
    </dgm:pt>
    <dgm:pt modelId="{BB7A75E6-888D-4E5D-9ACB-2C62CA486E15}">
      <dgm:prSet phldrT="[Texto]"/>
      <dgm:spPr/>
      <dgm:t>
        <a:bodyPr/>
        <a:lstStyle/>
        <a:p>
          <a:r>
            <a:rPr lang="pt-BR" dirty="0" smtClean="0"/>
            <a:t>70,8%</a:t>
          </a:r>
          <a:endParaRPr lang="pt-BR" dirty="0"/>
        </a:p>
      </dgm:t>
    </dgm:pt>
    <dgm:pt modelId="{522CAC94-7317-4D81-B638-73B433334E8F}" type="parTrans" cxnId="{7A0D60D0-FC59-4D78-8CC1-361015F26EE3}">
      <dgm:prSet/>
      <dgm:spPr/>
      <dgm:t>
        <a:bodyPr/>
        <a:lstStyle/>
        <a:p>
          <a:endParaRPr lang="pt-BR"/>
        </a:p>
      </dgm:t>
    </dgm:pt>
    <dgm:pt modelId="{158E474F-AE65-45AD-A7C4-36455950EFEC}" type="sibTrans" cxnId="{7A0D60D0-FC59-4D78-8CC1-361015F26EE3}">
      <dgm:prSet/>
      <dgm:spPr/>
      <dgm:t>
        <a:bodyPr/>
        <a:lstStyle/>
        <a:p>
          <a:endParaRPr lang="pt-BR"/>
        </a:p>
      </dgm:t>
    </dgm:pt>
    <dgm:pt modelId="{40C0E1C1-4131-498E-AB3B-BD135CF30355}">
      <dgm:prSet phldrT="[Texto]"/>
      <dgm:spPr/>
      <dgm:t>
        <a:bodyPr/>
        <a:lstStyle/>
        <a:p>
          <a:r>
            <a:rPr lang="pt-BR" dirty="0" smtClean="0"/>
            <a:t>85%  </a:t>
          </a:r>
          <a:endParaRPr lang="pt-BR" dirty="0"/>
        </a:p>
      </dgm:t>
    </dgm:pt>
    <dgm:pt modelId="{1199A8EF-918E-4DCA-9BAB-49CB8633C795}" type="parTrans" cxnId="{73D8FCC1-4145-4AD8-B351-5B3D9E2997DA}">
      <dgm:prSet/>
      <dgm:spPr/>
      <dgm:t>
        <a:bodyPr/>
        <a:lstStyle/>
        <a:p>
          <a:endParaRPr lang="pt-BR"/>
        </a:p>
      </dgm:t>
    </dgm:pt>
    <dgm:pt modelId="{111612ED-1547-41C3-9884-542D9BB4B3C8}" type="sibTrans" cxnId="{73D8FCC1-4145-4AD8-B351-5B3D9E2997DA}">
      <dgm:prSet/>
      <dgm:spPr/>
      <dgm:t>
        <a:bodyPr/>
        <a:lstStyle/>
        <a:p>
          <a:endParaRPr lang="pt-BR"/>
        </a:p>
      </dgm:t>
    </dgm:pt>
    <dgm:pt modelId="{74CED907-0DCD-4BEB-B886-13C4893C5A3E}">
      <dgm:prSet phldrT="[Texto]"/>
      <dgm:spPr/>
      <dgm:t>
        <a:bodyPr/>
        <a:lstStyle/>
        <a:p>
          <a:r>
            <a:rPr lang="pt-BR" dirty="0" smtClean="0"/>
            <a:t>Maus tratos</a:t>
          </a:r>
          <a:endParaRPr lang="pt-BR" dirty="0"/>
        </a:p>
      </dgm:t>
    </dgm:pt>
    <dgm:pt modelId="{69B8CF75-52A0-4984-B602-A47BAD7C81E1}" type="parTrans" cxnId="{FCB5493A-33FB-40F8-9049-3132B1872F0B}">
      <dgm:prSet/>
      <dgm:spPr/>
      <dgm:t>
        <a:bodyPr/>
        <a:lstStyle/>
        <a:p>
          <a:endParaRPr lang="pt-BR"/>
        </a:p>
      </dgm:t>
    </dgm:pt>
    <dgm:pt modelId="{74E46E85-0370-492D-8B22-76CA70FFC5B8}" type="sibTrans" cxnId="{FCB5493A-33FB-40F8-9049-3132B1872F0B}">
      <dgm:prSet/>
      <dgm:spPr/>
      <dgm:t>
        <a:bodyPr/>
        <a:lstStyle/>
        <a:p>
          <a:endParaRPr lang="pt-BR"/>
        </a:p>
      </dgm:t>
    </dgm:pt>
    <dgm:pt modelId="{CF9F94A7-12A3-4A60-A820-46B7229EEE3F}">
      <dgm:prSet phldrT="[Texto]"/>
      <dgm:spPr/>
      <dgm:t>
        <a:bodyPr/>
        <a:lstStyle/>
        <a:p>
          <a:r>
            <a:rPr lang="pt-BR" dirty="0" smtClean="0"/>
            <a:t>68,1% </a:t>
          </a:r>
          <a:endParaRPr lang="pt-BR" dirty="0"/>
        </a:p>
      </dgm:t>
    </dgm:pt>
    <dgm:pt modelId="{392B8CF9-98BD-429B-BD9F-0E52F6A88AA2}" type="parTrans" cxnId="{B7E83F98-71B8-4A8D-BFD1-E458FA5383EF}">
      <dgm:prSet/>
      <dgm:spPr/>
      <dgm:t>
        <a:bodyPr/>
        <a:lstStyle/>
        <a:p>
          <a:endParaRPr lang="pt-BR"/>
        </a:p>
      </dgm:t>
    </dgm:pt>
    <dgm:pt modelId="{934EA6B6-5140-48D3-9AB2-0FF97B5EBABC}" type="sibTrans" cxnId="{B7E83F98-71B8-4A8D-BFD1-E458FA5383EF}">
      <dgm:prSet/>
      <dgm:spPr/>
      <dgm:t>
        <a:bodyPr/>
        <a:lstStyle/>
        <a:p>
          <a:endParaRPr lang="pt-BR"/>
        </a:p>
      </dgm:t>
    </dgm:pt>
    <dgm:pt modelId="{540439A1-7863-4A72-AE59-B285875ED76D}">
      <dgm:prSet phldrT="[Texto]"/>
      <dgm:spPr/>
      <dgm:t>
        <a:bodyPr/>
        <a:lstStyle/>
        <a:p>
          <a:r>
            <a:rPr lang="pt-BR" dirty="0" smtClean="0"/>
            <a:t>71,6%</a:t>
          </a:r>
          <a:endParaRPr lang="pt-BR" dirty="0"/>
        </a:p>
      </dgm:t>
    </dgm:pt>
    <dgm:pt modelId="{A6462DB2-0635-4FBE-9E87-FE1135B9C8F6}" type="parTrans" cxnId="{3CB8FA89-1766-46BF-8EC9-3B72A0CF7166}">
      <dgm:prSet/>
      <dgm:spPr/>
      <dgm:t>
        <a:bodyPr/>
        <a:lstStyle/>
        <a:p>
          <a:endParaRPr lang="pt-BR"/>
        </a:p>
      </dgm:t>
    </dgm:pt>
    <dgm:pt modelId="{230E857D-1712-470B-9DEC-15CA320ABBE6}" type="sibTrans" cxnId="{3CB8FA89-1766-46BF-8EC9-3B72A0CF7166}">
      <dgm:prSet/>
      <dgm:spPr/>
      <dgm:t>
        <a:bodyPr/>
        <a:lstStyle/>
        <a:p>
          <a:endParaRPr lang="pt-BR"/>
        </a:p>
      </dgm:t>
    </dgm:pt>
    <dgm:pt modelId="{1A7033B5-8099-432F-9A6B-39B9A866BF09}">
      <dgm:prSet phldrT="[Texto]"/>
      <dgm:spPr/>
      <dgm:t>
        <a:bodyPr/>
        <a:lstStyle/>
        <a:p>
          <a:r>
            <a:rPr lang="pt-BR" dirty="0" smtClean="0"/>
            <a:t>Por pares</a:t>
          </a:r>
          <a:endParaRPr lang="pt-BR" dirty="0"/>
        </a:p>
      </dgm:t>
    </dgm:pt>
    <dgm:pt modelId="{952A5575-279E-42B4-94CC-2EDE756E279F}" type="parTrans" cxnId="{8D25252B-77A4-4B32-9558-48572A1967AE}">
      <dgm:prSet/>
      <dgm:spPr/>
      <dgm:t>
        <a:bodyPr/>
        <a:lstStyle/>
        <a:p>
          <a:endParaRPr lang="pt-BR"/>
        </a:p>
      </dgm:t>
    </dgm:pt>
    <dgm:pt modelId="{8611CF70-2628-4E03-8D13-A65D37C27A7B}" type="sibTrans" cxnId="{8D25252B-77A4-4B32-9558-48572A1967AE}">
      <dgm:prSet/>
      <dgm:spPr/>
      <dgm:t>
        <a:bodyPr/>
        <a:lstStyle/>
        <a:p>
          <a:endParaRPr lang="pt-BR"/>
        </a:p>
      </dgm:t>
    </dgm:pt>
    <dgm:pt modelId="{E38BB7F5-432C-4246-878F-81DB6592B810}">
      <dgm:prSet phldrT="[Texto]"/>
      <dgm:spPr/>
      <dgm:t>
        <a:bodyPr/>
        <a:lstStyle/>
        <a:p>
          <a:r>
            <a:rPr lang="pt-BR" dirty="0" smtClean="0"/>
            <a:t>65%</a:t>
          </a:r>
          <a:endParaRPr lang="pt-BR" dirty="0"/>
        </a:p>
      </dgm:t>
    </dgm:pt>
    <dgm:pt modelId="{069AC302-DA44-4492-82D3-B307C35C0420}" type="parTrans" cxnId="{A04C0F24-EB37-463F-963D-0816A012787C}">
      <dgm:prSet/>
      <dgm:spPr/>
      <dgm:t>
        <a:bodyPr/>
        <a:lstStyle/>
        <a:p>
          <a:endParaRPr lang="pt-BR"/>
        </a:p>
      </dgm:t>
    </dgm:pt>
    <dgm:pt modelId="{161517B6-C1B4-4F33-88CD-8A90F3B5479C}" type="sibTrans" cxnId="{A04C0F24-EB37-463F-963D-0816A012787C}">
      <dgm:prSet/>
      <dgm:spPr/>
      <dgm:t>
        <a:bodyPr/>
        <a:lstStyle/>
        <a:p>
          <a:endParaRPr lang="pt-BR"/>
        </a:p>
      </dgm:t>
    </dgm:pt>
    <dgm:pt modelId="{BA94F079-11CA-42CF-9354-17AE2E797BCD}">
      <dgm:prSet/>
      <dgm:spPr/>
      <dgm:t>
        <a:bodyPr/>
        <a:lstStyle/>
        <a:p>
          <a:r>
            <a:rPr lang="pt-BR" dirty="0" smtClean="0"/>
            <a:t>67,9%</a:t>
          </a:r>
          <a:endParaRPr lang="pt-BR" dirty="0"/>
        </a:p>
      </dgm:t>
    </dgm:pt>
    <dgm:pt modelId="{3B019DF4-DC1E-4CE6-B1A6-E94037D43068}" type="parTrans" cxnId="{E6881023-E2AA-4D28-9065-7772C5313975}">
      <dgm:prSet/>
      <dgm:spPr/>
      <dgm:t>
        <a:bodyPr/>
        <a:lstStyle/>
        <a:p>
          <a:endParaRPr lang="pt-BR"/>
        </a:p>
      </dgm:t>
    </dgm:pt>
    <dgm:pt modelId="{2A2A3038-9DA4-4D43-87D1-D4A16F55E83B}" type="sibTrans" cxnId="{E6881023-E2AA-4D28-9065-7772C5313975}">
      <dgm:prSet/>
      <dgm:spPr/>
      <dgm:t>
        <a:bodyPr/>
        <a:lstStyle/>
        <a:p>
          <a:endParaRPr lang="pt-BR"/>
        </a:p>
      </dgm:t>
    </dgm:pt>
    <dgm:pt modelId="{E1B3EF3E-B626-4A07-AD6E-B20CF6AAC6E4}">
      <dgm:prSet/>
      <dgm:spPr/>
      <dgm:t>
        <a:bodyPr/>
        <a:lstStyle/>
        <a:p>
          <a:r>
            <a:rPr lang="pt-BR" dirty="0" smtClean="0"/>
            <a:t>Sexual </a:t>
          </a:r>
          <a:endParaRPr lang="pt-BR" dirty="0"/>
        </a:p>
      </dgm:t>
    </dgm:pt>
    <dgm:pt modelId="{BE349942-DC6E-424C-8080-6D1783B7713B}" type="parTrans" cxnId="{AE1320B5-2FB3-4120-BA53-CA2D29E362F8}">
      <dgm:prSet/>
      <dgm:spPr/>
      <dgm:t>
        <a:bodyPr/>
        <a:lstStyle/>
        <a:p>
          <a:endParaRPr lang="pt-BR"/>
        </a:p>
      </dgm:t>
    </dgm:pt>
    <dgm:pt modelId="{2B699C7E-36FC-4988-83A5-3906385F548F}" type="sibTrans" cxnId="{AE1320B5-2FB3-4120-BA53-CA2D29E362F8}">
      <dgm:prSet/>
      <dgm:spPr/>
      <dgm:t>
        <a:bodyPr/>
        <a:lstStyle/>
        <a:p>
          <a:endParaRPr lang="pt-BR"/>
        </a:p>
      </dgm:t>
    </dgm:pt>
    <dgm:pt modelId="{38CC1320-3F9E-428E-B047-6B1B7A6B3E0C}">
      <dgm:prSet/>
      <dgm:spPr/>
      <dgm:t>
        <a:bodyPr/>
        <a:lstStyle/>
        <a:p>
          <a:r>
            <a:rPr lang="pt-BR" dirty="0" smtClean="0"/>
            <a:t>31,3%</a:t>
          </a:r>
          <a:endParaRPr lang="pt-BR" dirty="0"/>
        </a:p>
      </dgm:t>
    </dgm:pt>
    <dgm:pt modelId="{DB91DF99-4CC1-4849-9BC7-8ABFCA821FC3}" type="parTrans" cxnId="{86CACC61-E026-406B-9CFF-1F9C97F5650C}">
      <dgm:prSet/>
      <dgm:spPr/>
      <dgm:t>
        <a:bodyPr/>
        <a:lstStyle/>
        <a:p>
          <a:endParaRPr lang="pt-BR"/>
        </a:p>
      </dgm:t>
    </dgm:pt>
    <dgm:pt modelId="{DAAE6B12-DAA6-4383-A409-8DE86D4F9E14}" type="sibTrans" cxnId="{86CACC61-E026-406B-9CFF-1F9C97F5650C}">
      <dgm:prSet/>
      <dgm:spPr/>
      <dgm:t>
        <a:bodyPr/>
        <a:lstStyle/>
        <a:p>
          <a:endParaRPr lang="pt-BR"/>
        </a:p>
      </dgm:t>
    </dgm:pt>
    <dgm:pt modelId="{1782292F-0800-4D20-96FD-8D54C70F0E5D}">
      <dgm:prSet/>
      <dgm:spPr/>
      <dgm:t>
        <a:bodyPr/>
        <a:lstStyle/>
        <a:p>
          <a:r>
            <a:rPr lang="pt-BR" dirty="0" smtClean="0"/>
            <a:t>30,4%</a:t>
          </a:r>
          <a:endParaRPr lang="pt-BR" dirty="0"/>
        </a:p>
      </dgm:t>
    </dgm:pt>
    <dgm:pt modelId="{C29D8C0D-2A8A-461A-8E44-CD495868733C}" type="parTrans" cxnId="{32894504-01E5-4225-B199-ABCB55D708A1}">
      <dgm:prSet/>
      <dgm:spPr/>
      <dgm:t>
        <a:bodyPr/>
        <a:lstStyle/>
        <a:p>
          <a:endParaRPr lang="pt-BR"/>
        </a:p>
      </dgm:t>
    </dgm:pt>
    <dgm:pt modelId="{0FF5EB2E-DB32-41FE-B1BC-5BA667CAD11A}" type="sibTrans" cxnId="{32894504-01E5-4225-B199-ABCB55D708A1}">
      <dgm:prSet/>
      <dgm:spPr/>
      <dgm:t>
        <a:bodyPr/>
        <a:lstStyle/>
        <a:p>
          <a:endParaRPr lang="pt-BR"/>
        </a:p>
      </dgm:t>
    </dgm:pt>
    <dgm:pt modelId="{7DAD4BCE-FD79-4B44-909F-EEDDBD4236A5}">
      <dgm:prSet/>
      <dgm:spPr/>
      <dgm:t>
        <a:bodyPr/>
        <a:lstStyle/>
        <a:p>
          <a:r>
            <a:rPr lang="pt-BR" dirty="0" smtClean="0"/>
            <a:t>Indireta</a:t>
          </a:r>
          <a:endParaRPr lang="pt-BR" dirty="0"/>
        </a:p>
      </dgm:t>
    </dgm:pt>
    <dgm:pt modelId="{14830BFF-3AC9-4B0A-B80E-B4F8C890B966}" type="parTrans" cxnId="{F24DBB48-9AAF-48BC-A58D-589F0D9391C4}">
      <dgm:prSet/>
      <dgm:spPr/>
      <dgm:t>
        <a:bodyPr/>
        <a:lstStyle/>
        <a:p>
          <a:endParaRPr lang="pt-BR"/>
        </a:p>
      </dgm:t>
    </dgm:pt>
    <dgm:pt modelId="{DA47A7D5-9C1D-4768-99D7-366CC4D0A07F}" type="sibTrans" cxnId="{F24DBB48-9AAF-48BC-A58D-589F0D9391C4}">
      <dgm:prSet/>
      <dgm:spPr/>
      <dgm:t>
        <a:bodyPr/>
        <a:lstStyle/>
        <a:p>
          <a:endParaRPr lang="pt-BR"/>
        </a:p>
      </dgm:t>
    </dgm:pt>
    <dgm:pt modelId="{F98702B3-61D1-48D7-B1E5-E9FA68FB274F}">
      <dgm:prSet/>
      <dgm:spPr/>
      <dgm:t>
        <a:bodyPr/>
        <a:lstStyle/>
        <a:p>
          <a:r>
            <a:rPr lang="pt-BR" dirty="0" smtClean="0"/>
            <a:t>80,8% </a:t>
          </a:r>
          <a:endParaRPr lang="pt-BR" dirty="0"/>
        </a:p>
      </dgm:t>
    </dgm:pt>
    <dgm:pt modelId="{F115EE16-C4F9-45AA-A8FF-CBF808086AAB}" type="parTrans" cxnId="{6AED38B4-04FC-45A9-9B90-CE7A082B682C}">
      <dgm:prSet/>
      <dgm:spPr/>
      <dgm:t>
        <a:bodyPr/>
        <a:lstStyle/>
        <a:p>
          <a:endParaRPr lang="pt-BR"/>
        </a:p>
      </dgm:t>
    </dgm:pt>
    <dgm:pt modelId="{0BAE3A9E-C32E-4846-8505-770518EFF5EB}" type="sibTrans" cxnId="{6AED38B4-04FC-45A9-9B90-CE7A082B682C}">
      <dgm:prSet/>
      <dgm:spPr/>
      <dgm:t>
        <a:bodyPr/>
        <a:lstStyle/>
        <a:p>
          <a:endParaRPr lang="pt-BR"/>
        </a:p>
      </dgm:t>
    </dgm:pt>
    <dgm:pt modelId="{392EEF46-D08D-4AE4-8596-BB50C6314A11}">
      <dgm:prSet/>
      <dgm:spPr/>
      <dgm:t>
        <a:bodyPr/>
        <a:lstStyle/>
        <a:p>
          <a:r>
            <a:rPr lang="pt-BR" dirty="0" smtClean="0"/>
            <a:t>85%</a:t>
          </a:r>
          <a:endParaRPr lang="pt-BR" dirty="0"/>
        </a:p>
      </dgm:t>
    </dgm:pt>
    <dgm:pt modelId="{79D3F83F-4F26-44C4-AD13-322ECC983E61}" type="parTrans" cxnId="{F7C1A0C4-9DE1-4279-B15F-90F0C9A373C7}">
      <dgm:prSet/>
      <dgm:spPr/>
      <dgm:t>
        <a:bodyPr/>
        <a:lstStyle/>
        <a:p>
          <a:endParaRPr lang="pt-BR"/>
        </a:p>
      </dgm:t>
    </dgm:pt>
    <dgm:pt modelId="{5211A295-0484-4875-BBC1-BAFC07AFDDB3}" type="sibTrans" cxnId="{F7C1A0C4-9DE1-4279-B15F-90F0C9A373C7}">
      <dgm:prSet/>
      <dgm:spPr/>
      <dgm:t>
        <a:bodyPr/>
        <a:lstStyle/>
        <a:p>
          <a:endParaRPr lang="pt-BR"/>
        </a:p>
      </dgm:t>
    </dgm:pt>
    <dgm:pt modelId="{8B057321-3ED4-4FAE-A397-D3B51CC1D7AB}" type="pres">
      <dgm:prSet presAssocID="{5FDE1874-063C-4066-8351-8E929F434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4DB572D-716C-45FF-9323-B0CFC7526405}" type="pres">
      <dgm:prSet presAssocID="{98FACCC8-01CF-4687-B827-6705BD16BFD9}" presName="root" presStyleCnt="0"/>
      <dgm:spPr/>
    </dgm:pt>
    <dgm:pt modelId="{D009102A-C400-4257-9F8A-8261B2ECF2E9}" type="pres">
      <dgm:prSet presAssocID="{98FACCC8-01CF-4687-B827-6705BD16BFD9}" presName="rootComposite" presStyleCnt="0"/>
      <dgm:spPr/>
    </dgm:pt>
    <dgm:pt modelId="{91082FC5-3A8B-4932-9B22-FC85C888285F}" type="pres">
      <dgm:prSet presAssocID="{98FACCC8-01CF-4687-B827-6705BD16BFD9}" presName="rootText" presStyleLbl="node1" presStyleIdx="0" presStyleCnt="5"/>
      <dgm:spPr/>
      <dgm:t>
        <a:bodyPr/>
        <a:lstStyle/>
        <a:p>
          <a:endParaRPr lang="pt-BR"/>
        </a:p>
      </dgm:t>
    </dgm:pt>
    <dgm:pt modelId="{08E8C0AD-902F-4943-A170-526EB929B4B4}" type="pres">
      <dgm:prSet presAssocID="{98FACCC8-01CF-4687-B827-6705BD16BFD9}" presName="rootConnector" presStyleLbl="node1" presStyleIdx="0" presStyleCnt="5"/>
      <dgm:spPr/>
      <dgm:t>
        <a:bodyPr/>
        <a:lstStyle/>
        <a:p>
          <a:endParaRPr lang="pt-BR"/>
        </a:p>
      </dgm:t>
    </dgm:pt>
    <dgm:pt modelId="{496E4861-68B2-4351-A94D-8F499CDDEDDC}" type="pres">
      <dgm:prSet presAssocID="{98FACCC8-01CF-4687-B827-6705BD16BFD9}" presName="childShape" presStyleCnt="0"/>
      <dgm:spPr/>
    </dgm:pt>
    <dgm:pt modelId="{492FE786-7EB1-47D7-A77A-1CD945575F40}" type="pres">
      <dgm:prSet presAssocID="{522CAC94-7317-4D81-B638-73B433334E8F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F112E1AC-580E-421D-9CA5-6BC5A0196AFF}" type="pres">
      <dgm:prSet presAssocID="{BB7A75E6-888D-4E5D-9ACB-2C62CA486E15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CB433-35BF-4800-83B4-0BC6E13184A3}" type="pres">
      <dgm:prSet presAssocID="{1199A8EF-918E-4DCA-9BAB-49CB8633C795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071E9B5D-454B-452E-8AA3-25A24F7A73C0}" type="pres">
      <dgm:prSet presAssocID="{40C0E1C1-4131-498E-AB3B-BD135CF30355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04D046-B1B4-4CA5-8E09-9E0813DC00C7}" type="pres">
      <dgm:prSet presAssocID="{74CED907-0DCD-4BEB-B886-13C4893C5A3E}" presName="root" presStyleCnt="0"/>
      <dgm:spPr/>
    </dgm:pt>
    <dgm:pt modelId="{4EEC4307-96B3-4C11-A9E7-32B283095A51}" type="pres">
      <dgm:prSet presAssocID="{74CED907-0DCD-4BEB-B886-13C4893C5A3E}" presName="rootComposite" presStyleCnt="0"/>
      <dgm:spPr/>
    </dgm:pt>
    <dgm:pt modelId="{D49C4C50-2777-4227-865A-E5DCCD520B21}" type="pres">
      <dgm:prSet presAssocID="{74CED907-0DCD-4BEB-B886-13C4893C5A3E}" presName="rootText" presStyleLbl="node1" presStyleIdx="1" presStyleCnt="5"/>
      <dgm:spPr/>
      <dgm:t>
        <a:bodyPr/>
        <a:lstStyle/>
        <a:p>
          <a:endParaRPr lang="pt-BR"/>
        </a:p>
      </dgm:t>
    </dgm:pt>
    <dgm:pt modelId="{966EC750-76E8-472D-A9DD-CC2207E5801E}" type="pres">
      <dgm:prSet presAssocID="{74CED907-0DCD-4BEB-B886-13C4893C5A3E}" presName="rootConnector" presStyleLbl="node1" presStyleIdx="1" presStyleCnt="5"/>
      <dgm:spPr/>
      <dgm:t>
        <a:bodyPr/>
        <a:lstStyle/>
        <a:p>
          <a:endParaRPr lang="pt-BR"/>
        </a:p>
      </dgm:t>
    </dgm:pt>
    <dgm:pt modelId="{759A3467-6382-4AD3-8DEA-5DE1AECC7E65}" type="pres">
      <dgm:prSet presAssocID="{74CED907-0DCD-4BEB-B886-13C4893C5A3E}" presName="childShape" presStyleCnt="0"/>
      <dgm:spPr/>
    </dgm:pt>
    <dgm:pt modelId="{7A4920BF-9CFE-4B90-8E0A-CC3FC57EA374}" type="pres">
      <dgm:prSet presAssocID="{392B8CF9-98BD-429B-BD9F-0E52F6A88AA2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7ED03E34-2F7C-45BD-9F22-BBD90F68D786}" type="pres">
      <dgm:prSet presAssocID="{CF9F94A7-12A3-4A60-A820-46B7229EEE3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0B965-45C9-4A06-8F70-1118FDF9DA52}" type="pres">
      <dgm:prSet presAssocID="{A6462DB2-0635-4FBE-9E87-FE1135B9C8F6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7A44A495-4624-46BF-8649-67619D73C59E}" type="pres">
      <dgm:prSet presAssocID="{540439A1-7863-4A72-AE59-B285875ED76D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DC2CC-4E22-43EF-9D90-646F0C2AF7EC}" type="pres">
      <dgm:prSet presAssocID="{1A7033B5-8099-432F-9A6B-39B9A866BF09}" presName="root" presStyleCnt="0"/>
      <dgm:spPr/>
    </dgm:pt>
    <dgm:pt modelId="{ED640286-7818-465A-AC3A-4D7F1F6B97FF}" type="pres">
      <dgm:prSet presAssocID="{1A7033B5-8099-432F-9A6B-39B9A866BF09}" presName="rootComposite" presStyleCnt="0"/>
      <dgm:spPr/>
    </dgm:pt>
    <dgm:pt modelId="{436A3234-FBD4-4CA3-9B87-5E1B39531983}" type="pres">
      <dgm:prSet presAssocID="{1A7033B5-8099-432F-9A6B-39B9A866BF09}" presName="rootText" presStyleLbl="node1" presStyleIdx="2" presStyleCnt="5"/>
      <dgm:spPr/>
      <dgm:t>
        <a:bodyPr/>
        <a:lstStyle/>
        <a:p>
          <a:endParaRPr lang="pt-BR"/>
        </a:p>
      </dgm:t>
    </dgm:pt>
    <dgm:pt modelId="{E1BD9F17-E755-4A4E-B74D-7B285FB2926B}" type="pres">
      <dgm:prSet presAssocID="{1A7033B5-8099-432F-9A6B-39B9A866BF09}" presName="rootConnector" presStyleLbl="node1" presStyleIdx="2" presStyleCnt="5"/>
      <dgm:spPr/>
      <dgm:t>
        <a:bodyPr/>
        <a:lstStyle/>
        <a:p>
          <a:endParaRPr lang="pt-BR"/>
        </a:p>
      </dgm:t>
    </dgm:pt>
    <dgm:pt modelId="{4602FD22-A7BA-4311-8C04-D70FAAB7D7EB}" type="pres">
      <dgm:prSet presAssocID="{1A7033B5-8099-432F-9A6B-39B9A866BF09}" presName="childShape" presStyleCnt="0"/>
      <dgm:spPr/>
    </dgm:pt>
    <dgm:pt modelId="{A85F88C7-7620-4506-A09F-6F22306078C4}" type="pres">
      <dgm:prSet presAssocID="{069AC302-DA44-4492-82D3-B307C35C0420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F19397B9-5490-4409-B86F-DA7F14B4706D}" type="pres">
      <dgm:prSet presAssocID="{E38BB7F5-432C-4246-878F-81DB6592B81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F24C6-623B-4344-B055-FBB9BDB28414}" type="pres">
      <dgm:prSet presAssocID="{3B019DF4-DC1E-4CE6-B1A6-E94037D43068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C6FC4112-57B2-4B96-B1F6-84B4269D30B9}" type="pres">
      <dgm:prSet presAssocID="{BA94F079-11CA-42CF-9354-17AE2E797BCD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45F01D-AB22-40ED-A170-7D6761BACAB6}" type="pres">
      <dgm:prSet presAssocID="{E1B3EF3E-B626-4A07-AD6E-B20CF6AAC6E4}" presName="root" presStyleCnt="0"/>
      <dgm:spPr/>
    </dgm:pt>
    <dgm:pt modelId="{95317E35-6F20-4ACB-97AF-E1C42571DA44}" type="pres">
      <dgm:prSet presAssocID="{E1B3EF3E-B626-4A07-AD6E-B20CF6AAC6E4}" presName="rootComposite" presStyleCnt="0"/>
      <dgm:spPr/>
    </dgm:pt>
    <dgm:pt modelId="{AE25537E-55B3-4866-AD75-DA9F76443598}" type="pres">
      <dgm:prSet presAssocID="{E1B3EF3E-B626-4A07-AD6E-B20CF6AAC6E4}" presName="rootText" presStyleLbl="node1" presStyleIdx="3" presStyleCnt="5"/>
      <dgm:spPr/>
      <dgm:t>
        <a:bodyPr/>
        <a:lstStyle/>
        <a:p>
          <a:endParaRPr lang="pt-BR"/>
        </a:p>
      </dgm:t>
    </dgm:pt>
    <dgm:pt modelId="{66CD10A8-407C-4BED-BED0-7B1EE9BAB95B}" type="pres">
      <dgm:prSet presAssocID="{E1B3EF3E-B626-4A07-AD6E-B20CF6AAC6E4}" presName="rootConnector" presStyleLbl="node1" presStyleIdx="3" presStyleCnt="5"/>
      <dgm:spPr/>
      <dgm:t>
        <a:bodyPr/>
        <a:lstStyle/>
        <a:p>
          <a:endParaRPr lang="pt-BR"/>
        </a:p>
      </dgm:t>
    </dgm:pt>
    <dgm:pt modelId="{5644086D-D5FA-497A-B7A8-50E20EB635DE}" type="pres">
      <dgm:prSet presAssocID="{E1B3EF3E-B626-4A07-AD6E-B20CF6AAC6E4}" presName="childShape" presStyleCnt="0"/>
      <dgm:spPr/>
    </dgm:pt>
    <dgm:pt modelId="{2A841D56-4F80-4CDC-BB09-4B33BE6BB351}" type="pres">
      <dgm:prSet presAssocID="{DB91DF99-4CC1-4849-9BC7-8ABFCA821FC3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453F44B4-FEDC-4EB0-BA53-D8FE7E46BF7C}" type="pres">
      <dgm:prSet presAssocID="{38CC1320-3F9E-428E-B047-6B1B7A6B3E0C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53B52-76F0-423C-B0C0-05571A8DAD6B}" type="pres">
      <dgm:prSet presAssocID="{C29D8C0D-2A8A-461A-8E44-CD495868733C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EE842DE7-A577-4371-BED1-89A74E607AC8}" type="pres">
      <dgm:prSet presAssocID="{1782292F-0800-4D20-96FD-8D54C70F0E5D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AF083A-2D12-4E3E-9C5C-A2CCA894BD43}" type="pres">
      <dgm:prSet presAssocID="{7DAD4BCE-FD79-4B44-909F-EEDDBD4236A5}" presName="root" presStyleCnt="0"/>
      <dgm:spPr/>
    </dgm:pt>
    <dgm:pt modelId="{345CEAEF-71E7-4B49-A099-212D6D3B2B2C}" type="pres">
      <dgm:prSet presAssocID="{7DAD4BCE-FD79-4B44-909F-EEDDBD4236A5}" presName="rootComposite" presStyleCnt="0"/>
      <dgm:spPr/>
    </dgm:pt>
    <dgm:pt modelId="{026EDD7C-897B-4EE4-9A97-87613D1693E4}" type="pres">
      <dgm:prSet presAssocID="{7DAD4BCE-FD79-4B44-909F-EEDDBD4236A5}" presName="rootText" presStyleLbl="node1" presStyleIdx="4" presStyleCnt="5"/>
      <dgm:spPr/>
      <dgm:t>
        <a:bodyPr/>
        <a:lstStyle/>
        <a:p>
          <a:endParaRPr lang="pt-BR"/>
        </a:p>
      </dgm:t>
    </dgm:pt>
    <dgm:pt modelId="{809E95A0-17E9-4EDE-84DF-F365B8340A30}" type="pres">
      <dgm:prSet presAssocID="{7DAD4BCE-FD79-4B44-909F-EEDDBD4236A5}" presName="rootConnector" presStyleLbl="node1" presStyleIdx="4" presStyleCnt="5"/>
      <dgm:spPr/>
      <dgm:t>
        <a:bodyPr/>
        <a:lstStyle/>
        <a:p>
          <a:endParaRPr lang="pt-BR"/>
        </a:p>
      </dgm:t>
    </dgm:pt>
    <dgm:pt modelId="{A99B38F4-616C-427B-8ECE-A37C06A9F09A}" type="pres">
      <dgm:prSet presAssocID="{7DAD4BCE-FD79-4B44-909F-EEDDBD4236A5}" presName="childShape" presStyleCnt="0"/>
      <dgm:spPr/>
    </dgm:pt>
    <dgm:pt modelId="{AF750ABF-11FF-4227-A9DA-077394F6E3F6}" type="pres">
      <dgm:prSet presAssocID="{F115EE16-C4F9-45AA-A8FF-CBF808086AAB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E6210037-6F91-4B46-8417-7C9106B4EE75}" type="pres">
      <dgm:prSet presAssocID="{F98702B3-61D1-48D7-B1E5-E9FA68FB274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F813D-428C-4B3C-AE39-E2A8AAAC2434}" type="pres">
      <dgm:prSet presAssocID="{79D3F83F-4F26-44C4-AD13-322ECC983E61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A13397A1-8BA8-4B04-A387-20D5220D1B12}" type="pres">
      <dgm:prSet presAssocID="{392EEF46-D08D-4AE4-8596-BB50C6314A1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67C02E-3952-4048-A80B-F366127D28AE}" type="presOf" srcId="{DB91DF99-4CC1-4849-9BC7-8ABFCA821FC3}" destId="{2A841D56-4F80-4CDC-BB09-4B33BE6BB351}" srcOrd="0" destOrd="0" presId="urn:microsoft.com/office/officeart/2005/8/layout/hierarchy3"/>
    <dgm:cxn modelId="{F7C1A0C4-9DE1-4279-B15F-90F0C9A373C7}" srcId="{7DAD4BCE-FD79-4B44-909F-EEDDBD4236A5}" destId="{392EEF46-D08D-4AE4-8596-BB50C6314A11}" srcOrd="1" destOrd="0" parTransId="{79D3F83F-4F26-44C4-AD13-322ECC983E61}" sibTransId="{5211A295-0484-4875-BBC1-BAFC07AFDDB3}"/>
    <dgm:cxn modelId="{F24DBB48-9AAF-48BC-A58D-589F0D9391C4}" srcId="{5FDE1874-063C-4066-8351-8E929F4345FF}" destId="{7DAD4BCE-FD79-4B44-909F-EEDDBD4236A5}" srcOrd="4" destOrd="0" parTransId="{14830BFF-3AC9-4B0A-B80E-B4F8C890B966}" sibTransId="{DA47A7D5-9C1D-4768-99D7-366CC4D0A07F}"/>
    <dgm:cxn modelId="{23C46764-6EB0-4D15-8C17-D9E7ECA64370}" type="presOf" srcId="{E38BB7F5-432C-4246-878F-81DB6592B810}" destId="{F19397B9-5490-4409-B86F-DA7F14B4706D}" srcOrd="0" destOrd="0" presId="urn:microsoft.com/office/officeart/2005/8/layout/hierarchy3"/>
    <dgm:cxn modelId="{6A3C8F0F-209F-4460-AE51-80A68BC741EC}" type="presOf" srcId="{E1B3EF3E-B626-4A07-AD6E-B20CF6AAC6E4}" destId="{66CD10A8-407C-4BED-BED0-7B1EE9BAB95B}" srcOrd="1" destOrd="0" presId="urn:microsoft.com/office/officeart/2005/8/layout/hierarchy3"/>
    <dgm:cxn modelId="{99397F3C-602F-49D5-9A5D-6BFF1C6C02F4}" type="presOf" srcId="{7DAD4BCE-FD79-4B44-909F-EEDDBD4236A5}" destId="{026EDD7C-897B-4EE4-9A97-87613D1693E4}" srcOrd="0" destOrd="0" presId="urn:microsoft.com/office/officeart/2005/8/layout/hierarchy3"/>
    <dgm:cxn modelId="{AE1320B5-2FB3-4120-BA53-CA2D29E362F8}" srcId="{5FDE1874-063C-4066-8351-8E929F4345FF}" destId="{E1B3EF3E-B626-4A07-AD6E-B20CF6AAC6E4}" srcOrd="3" destOrd="0" parTransId="{BE349942-DC6E-424C-8080-6D1783B7713B}" sibTransId="{2B699C7E-36FC-4988-83A5-3906385F548F}"/>
    <dgm:cxn modelId="{29D89477-713C-402E-B4E5-9C66F4936C08}" type="presOf" srcId="{98FACCC8-01CF-4687-B827-6705BD16BFD9}" destId="{08E8C0AD-902F-4943-A170-526EB929B4B4}" srcOrd="1" destOrd="0" presId="urn:microsoft.com/office/officeart/2005/8/layout/hierarchy3"/>
    <dgm:cxn modelId="{7A0D60D0-FC59-4D78-8CC1-361015F26EE3}" srcId="{98FACCC8-01CF-4687-B827-6705BD16BFD9}" destId="{BB7A75E6-888D-4E5D-9ACB-2C62CA486E15}" srcOrd="0" destOrd="0" parTransId="{522CAC94-7317-4D81-B638-73B433334E8F}" sibTransId="{158E474F-AE65-45AD-A7C4-36455950EFEC}"/>
    <dgm:cxn modelId="{0C693D84-D67A-487F-9199-F7695F67A3CE}" type="presOf" srcId="{40C0E1C1-4131-498E-AB3B-BD135CF30355}" destId="{071E9B5D-454B-452E-8AA3-25A24F7A73C0}" srcOrd="0" destOrd="0" presId="urn:microsoft.com/office/officeart/2005/8/layout/hierarchy3"/>
    <dgm:cxn modelId="{B7E83F98-71B8-4A8D-BFD1-E458FA5383EF}" srcId="{74CED907-0DCD-4BEB-B886-13C4893C5A3E}" destId="{CF9F94A7-12A3-4A60-A820-46B7229EEE3F}" srcOrd="0" destOrd="0" parTransId="{392B8CF9-98BD-429B-BD9F-0E52F6A88AA2}" sibTransId="{934EA6B6-5140-48D3-9AB2-0FF97B5EBABC}"/>
    <dgm:cxn modelId="{A1664F95-BAFB-4396-B343-56E8133DD637}" type="presOf" srcId="{7DAD4BCE-FD79-4B44-909F-EEDDBD4236A5}" destId="{809E95A0-17E9-4EDE-84DF-F365B8340A30}" srcOrd="1" destOrd="0" presId="urn:microsoft.com/office/officeart/2005/8/layout/hierarchy3"/>
    <dgm:cxn modelId="{A3A3B5CB-C83E-4598-B065-F1B9F0FE15F6}" type="presOf" srcId="{5FDE1874-063C-4066-8351-8E929F4345FF}" destId="{8B057321-3ED4-4FAE-A397-D3B51CC1D7AB}" srcOrd="0" destOrd="0" presId="urn:microsoft.com/office/officeart/2005/8/layout/hierarchy3"/>
    <dgm:cxn modelId="{86CACC61-E026-406B-9CFF-1F9C97F5650C}" srcId="{E1B3EF3E-B626-4A07-AD6E-B20CF6AAC6E4}" destId="{38CC1320-3F9E-428E-B047-6B1B7A6B3E0C}" srcOrd="0" destOrd="0" parTransId="{DB91DF99-4CC1-4849-9BC7-8ABFCA821FC3}" sibTransId="{DAAE6B12-DAA6-4383-A409-8DE86D4F9E14}"/>
    <dgm:cxn modelId="{32894504-01E5-4225-B199-ABCB55D708A1}" srcId="{E1B3EF3E-B626-4A07-AD6E-B20CF6AAC6E4}" destId="{1782292F-0800-4D20-96FD-8D54C70F0E5D}" srcOrd="1" destOrd="0" parTransId="{C29D8C0D-2A8A-461A-8E44-CD495868733C}" sibTransId="{0FF5EB2E-DB32-41FE-B1BC-5BA667CAD11A}"/>
    <dgm:cxn modelId="{E6881023-E2AA-4D28-9065-7772C5313975}" srcId="{1A7033B5-8099-432F-9A6B-39B9A866BF09}" destId="{BA94F079-11CA-42CF-9354-17AE2E797BCD}" srcOrd="1" destOrd="0" parTransId="{3B019DF4-DC1E-4CE6-B1A6-E94037D43068}" sibTransId="{2A2A3038-9DA4-4D43-87D1-D4A16F55E83B}"/>
    <dgm:cxn modelId="{BD9BA60C-4001-4B4B-9EAE-066C3F148E5B}" type="presOf" srcId="{98FACCC8-01CF-4687-B827-6705BD16BFD9}" destId="{91082FC5-3A8B-4932-9B22-FC85C888285F}" srcOrd="0" destOrd="0" presId="urn:microsoft.com/office/officeart/2005/8/layout/hierarchy3"/>
    <dgm:cxn modelId="{DED7BB7F-03BF-494A-B2F0-1D4EA80E6FA4}" type="presOf" srcId="{F115EE16-C4F9-45AA-A8FF-CBF808086AAB}" destId="{AF750ABF-11FF-4227-A9DA-077394F6E3F6}" srcOrd="0" destOrd="0" presId="urn:microsoft.com/office/officeart/2005/8/layout/hierarchy3"/>
    <dgm:cxn modelId="{00671DCE-F041-4D02-A12B-1A0691E49F5E}" type="presOf" srcId="{A6462DB2-0635-4FBE-9E87-FE1135B9C8F6}" destId="{BE00B965-45C9-4A06-8F70-1118FDF9DA52}" srcOrd="0" destOrd="0" presId="urn:microsoft.com/office/officeart/2005/8/layout/hierarchy3"/>
    <dgm:cxn modelId="{2E32CBA0-2E3F-4B7D-8E7B-017C26DBFEED}" srcId="{5FDE1874-063C-4066-8351-8E929F4345FF}" destId="{98FACCC8-01CF-4687-B827-6705BD16BFD9}" srcOrd="0" destOrd="0" parTransId="{B437781B-13B9-4065-8F7D-921A65AC58E1}" sibTransId="{00563A48-5D7E-4884-BA9F-9D47DBFCBCA9}"/>
    <dgm:cxn modelId="{6AED38B4-04FC-45A9-9B90-CE7A082B682C}" srcId="{7DAD4BCE-FD79-4B44-909F-EEDDBD4236A5}" destId="{F98702B3-61D1-48D7-B1E5-E9FA68FB274F}" srcOrd="0" destOrd="0" parTransId="{F115EE16-C4F9-45AA-A8FF-CBF808086AAB}" sibTransId="{0BAE3A9E-C32E-4846-8505-770518EFF5EB}"/>
    <dgm:cxn modelId="{C115E6A9-BA7E-48C3-9108-E5D23FD26775}" type="presOf" srcId="{74CED907-0DCD-4BEB-B886-13C4893C5A3E}" destId="{966EC750-76E8-472D-A9DD-CC2207E5801E}" srcOrd="1" destOrd="0" presId="urn:microsoft.com/office/officeart/2005/8/layout/hierarchy3"/>
    <dgm:cxn modelId="{913188AD-4DC6-4D9A-93E1-CFF9C3430119}" type="presOf" srcId="{CF9F94A7-12A3-4A60-A820-46B7229EEE3F}" destId="{7ED03E34-2F7C-45BD-9F22-BBD90F68D786}" srcOrd="0" destOrd="0" presId="urn:microsoft.com/office/officeart/2005/8/layout/hierarchy3"/>
    <dgm:cxn modelId="{94D41738-CDFE-44FD-AED2-172A4E341F88}" type="presOf" srcId="{74CED907-0DCD-4BEB-B886-13C4893C5A3E}" destId="{D49C4C50-2777-4227-865A-E5DCCD520B21}" srcOrd="0" destOrd="0" presId="urn:microsoft.com/office/officeart/2005/8/layout/hierarchy3"/>
    <dgm:cxn modelId="{E7469E98-1CE6-49B7-B8B5-CF6C87C3B9D9}" type="presOf" srcId="{BA94F079-11CA-42CF-9354-17AE2E797BCD}" destId="{C6FC4112-57B2-4B96-B1F6-84B4269D30B9}" srcOrd="0" destOrd="0" presId="urn:microsoft.com/office/officeart/2005/8/layout/hierarchy3"/>
    <dgm:cxn modelId="{3CB8FA89-1766-46BF-8EC9-3B72A0CF7166}" srcId="{74CED907-0DCD-4BEB-B886-13C4893C5A3E}" destId="{540439A1-7863-4A72-AE59-B285875ED76D}" srcOrd="1" destOrd="0" parTransId="{A6462DB2-0635-4FBE-9E87-FE1135B9C8F6}" sibTransId="{230E857D-1712-470B-9DEC-15CA320ABBE6}"/>
    <dgm:cxn modelId="{26672E56-FF56-4052-BF58-A67A8ADD2CF7}" type="presOf" srcId="{1A7033B5-8099-432F-9A6B-39B9A866BF09}" destId="{E1BD9F17-E755-4A4E-B74D-7B285FB2926B}" srcOrd="1" destOrd="0" presId="urn:microsoft.com/office/officeart/2005/8/layout/hierarchy3"/>
    <dgm:cxn modelId="{E6DE78DD-1F32-4321-8949-61CCD52EA47D}" type="presOf" srcId="{C29D8C0D-2A8A-461A-8E44-CD495868733C}" destId="{93D53B52-76F0-423C-B0C0-05571A8DAD6B}" srcOrd="0" destOrd="0" presId="urn:microsoft.com/office/officeart/2005/8/layout/hierarchy3"/>
    <dgm:cxn modelId="{3901188A-6395-452D-A217-4300BBBF24E3}" type="presOf" srcId="{F98702B3-61D1-48D7-B1E5-E9FA68FB274F}" destId="{E6210037-6F91-4B46-8417-7C9106B4EE75}" srcOrd="0" destOrd="0" presId="urn:microsoft.com/office/officeart/2005/8/layout/hierarchy3"/>
    <dgm:cxn modelId="{0F3D5F3C-14BB-41AE-802E-A080B7EA2206}" type="presOf" srcId="{1A7033B5-8099-432F-9A6B-39B9A866BF09}" destId="{436A3234-FBD4-4CA3-9B87-5E1B39531983}" srcOrd="0" destOrd="0" presId="urn:microsoft.com/office/officeart/2005/8/layout/hierarchy3"/>
    <dgm:cxn modelId="{5F15B815-D847-479E-8759-E7619F0F0D26}" type="presOf" srcId="{392B8CF9-98BD-429B-BD9F-0E52F6A88AA2}" destId="{7A4920BF-9CFE-4B90-8E0A-CC3FC57EA374}" srcOrd="0" destOrd="0" presId="urn:microsoft.com/office/officeart/2005/8/layout/hierarchy3"/>
    <dgm:cxn modelId="{4A23CD54-BE3F-4D5F-9567-4FE51DBA272E}" type="presOf" srcId="{BB7A75E6-888D-4E5D-9ACB-2C62CA486E15}" destId="{F112E1AC-580E-421D-9CA5-6BC5A0196AFF}" srcOrd="0" destOrd="0" presId="urn:microsoft.com/office/officeart/2005/8/layout/hierarchy3"/>
    <dgm:cxn modelId="{6B5D7D2F-D050-4E80-9B52-5226BED45C1D}" type="presOf" srcId="{E1B3EF3E-B626-4A07-AD6E-B20CF6AAC6E4}" destId="{AE25537E-55B3-4866-AD75-DA9F76443598}" srcOrd="0" destOrd="0" presId="urn:microsoft.com/office/officeart/2005/8/layout/hierarchy3"/>
    <dgm:cxn modelId="{A80F7DF2-AAF4-4C60-8A67-2A6F3D738C13}" type="presOf" srcId="{069AC302-DA44-4492-82D3-B307C35C0420}" destId="{A85F88C7-7620-4506-A09F-6F22306078C4}" srcOrd="0" destOrd="0" presId="urn:microsoft.com/office/officeart/2005/8/layout/hierarchy3"/>
    <dgm:cxn modelId="{907973A7-0102-495C-A3A9-2D58E2AEC355}" type="presOf" srcId="{540439A1-7863-4A72-AE59-B285875ED76D}" destId="{7A44A495-4624-46BF-8649-67619D73C59E}" srcOrd="0" destOrd="0" presId="urn:microsoft.com/office/officeart/2005/8/layout/hierarchy3"/>
    <dgm:cxn modelId="{D995CF5C-137B-48B5-A885-56BA958B665C}" type="presOf" srcId="{1782292F-0800-4D20-96FD-8D54C70F0E5D}" destId="{EE842DE7-A577-4371-BED1-89A74E607AC8}" srcOrd="0" destOrd="0" presId="urn:microsoft.com/office/officeart/2005/8/layout/hierarchy3"/>
    <dgm:cxn modelId="{FCB5493A-33FB-40F8-9049-3132B1872F0B}" srcId="{5FDE1874-063C-4066-8351-8E929F4345FF}" destId="{74CED907-0DCD-4BEB-B886-13C4893C5A3E}" srcOrd="1" destOrd="0" parTransId="{69B8CF75-52A0-4984-B602-A47BAD7C81E1}" sibTransId="{74E46E85-0370-492D-8B22-76CA70FFC5B8}"/>
    <dgm:cxn modelId="{01A86E43-3F56-4108-8956-BC1D2ACF8DCD}" type="presOf" srcId="{79D3F83F-4F26-44C4-AD13-322ECC983E61}" destId="{C2EF813D-428C-4B3C-AE39-E2A8AAAC2434}" srcOrd="0" destOrd="0" presId="urn:microsoft.com/office/officeart/2005/8/layout/hierarchy3"/>
    <dgm:cxn modelId="{E65BF19D-9183-45BF-B896-4E9B1E343AFC}" type="presOf" srcId="{38CC1320-3F9E-428E-B047-6B1B7A6B3E0C}" destId="{453F44B4-FEDC-4EB0-BA53-D8FE7E46BF7C}" srcOrd="0" destOrd="0" presId="urn:microsoft.com/office/officeart/2005/8/layout/hierarchy3"/>
    <dgm:cxn modelId="{8D25252B-77A4-4B32-9558-48572A1967AE}" srcId="{5FDE1874-063C-4066-8351-8E929F4345FF}" destId="{1A7033B5-8099-432F-9A6B-39B9A866BF09}" srcOrd="2" destOrd="0" parTransId="{952A5575-279E-42B4-94CC-2EDE756E279F}" sibTransId="{8611CF70-2628-4E03-8D13-A65D37C27A7B}"/>
    <dgm:cxn modelId="{DE7A35A6-2F86-4FE8-8A72-6D1A2EDB49AA}" type="presOf" srcId="{392EEF46-D08D-4AE4-8596-BB50C6314A11}" destId="{A13397A1-8BA8-4B04-A387-20D5220D1B12}" srcOrd="0" destOrd="0" presId="urn:microsoft.com/office/officeart/2005/8/layout/hierarchy3"/>
    <dgm:cxn modelId="{70667DF1-5365-4722-B8D4-3DF6355646BD}" type="presOf" srcId="{522CAC94-7317-4D81-B638-73B433334E8F}" destId="{492FE786-7EB1-47D7-A77A-1CD945575F40}" srcOrd="0" destOrd="0" presId="urn:microsoft.com/office/officeart/2005/8/layout/hierarchy3"/>
    <dgm:cxn modelId="{A04C0F24-EB37-463F-963D-0816A012787C}" srcId="{1A7033B5-8099-432F-9A6B-39B9A866BF09}" destId="{E38BB7F5-432C-4246-878F-81DB6592B810}" srcOrd="0" destOrd="0" parTransId="{069AC302-DA44-4492-82D3-B307C35C0420}" sibTransId="{161517B6-C1B4-4F33-88CD-8A90F3B5479C}"/>
    <dgm:cxn modelId="{F2029495-14D7-46CB-BB12-CEC5520DC1C4}" type="presOf" srcId="{3B019DF4-DC1E-4CE6-B1A6-E94037D43068}" destId="{3C3F24C6-623B-4344-B055-FBB9BDB28414}" srcOrd="0" destOrd="0" presId="urn:microsoft.com/office/officeart/2005/8/layout/hierarchy3"/>
    <dgm:cxn modelId="{73D8FCC1-4145-4AD8-B351-5B3D9E2997DA}" srcId="{98FACCC8-01CF-4687-B827-6705BD16BFD9}" destId="{40C0E1C1-4131-498E-AB3B-BD135CF30355}" srcOrd="1" destOrd="0" parTransId="{1199A8EF-918E-4DCA-9BAB-49CB8633C795}" sibTransId="{111612ED-1547-41C3-9884-542D9BB4B3C8}"/>
    <dgm:cxn modelId="{52C8841B-1453-4659-8B7A-539051722B6E}" type="presOf" srcId="{1199A8EF-918E-4DCA-9BAB-49CB8633C795}" destId="{62ECB433-35BF-4800-83B4-0BC6E13184A3}" srcOrd="0" destOrd="0" presId="urn:microsoft.com/office/officeart/2005/8/layout/hierarchy3"/>
    <dgm:cxn modelId="{64C615E6-115E-4C85-A4BD-31077873A2F7}" type="presParOf" srcId="{8B057321-3ED4-4FAE-A397-D3B51CC1D7AB}" destId="{64DB572D-716C-45FF-9323-B0CFC7526405}" srcOrd="0" destOrd="0" presId="urn:microsoft.com/office/officeart/2005/8/layout/hierarchy3"/>
    <dgm:cxn modelId="{6B985CAE-BCB1-4586-9A95-228861424649}" type="presParOf" srcId="{64DB572D-716C-45FF-9323-B0CFC7526405}" destId="{D009102A-C400-4257-9F8A-8261B2ECF2E9}" srcOrd="0" destOrd="0" presId="urn:microsoft.com/office/officeart/2005/8/layout/hierarchy3"/>
    <dgm:cxn modelId="{A6676926-CBCD-4482-B8BF-47396FE3A7DF}" type="presParOf" srcId="{D009102A-C400-4257-9F8A-8261B2ECF2E9}" destId="{91082FC5-3A8B-4932-9B22-FC85C888285F}" srcOrd="0" destOrd="0" presId="urn:microsoft.com/office/officeart/2005/8/layout/hierarchy3"/>
    <dgm:cxn modelId="{50E54BD8-7ED7-45A3-B0CE-2CB46C7626DC}" type="presParOf" srcId="{D009102A-C400-4257-9F8A-8261B2ECF2E9}" destId="{08E8C0AD-902F-4943-A170-526EB929B4B4}" srcOrd="1" destOrd="0" presId="urn:microsoft.com/office/officeart/2005/8/layout/hierarchy3"/>
    <dgm:cxn modelId="{818E7BF3-BFDF-485A-BE5A-6FFFE7264243}" type="presParOf" srcId="{64DB572D-716C-45FF-9323-B0CFC7526405}" destId="{496E4861-68B2-4351-A94D-8F499CDDEDDC}" srcOrd="1" destOrd="0" presId="urn:microsoft.com/office/officeart/2005/8/layout/hierarchy3"/>
    <dgm:cxn modelId="{A58323FF-D3FD-4478-B900-88A3A44C08C6}" type="presParOf" srcId="{496E4861-68B2-4351-A94D-8F499CDDEDDC}" destId="{492FE786-7EB1-47D7-A77A-1CD945575F40}" srcOrd="0" destOrd="0" presId="urn:microsoft.com/office/officeart/2005/8/layout/hierarchy3"/>
    <dgm:cxn modelId="{5FD20A87-ACF9-4A44-9C6B-75787414324F}" type="presParOf" srcId="{496E4861-68B2-4351-A94D-8F499CDDEDDC}" destId="{F112E1AC-580E-421D-9CA5-6BC5A0196AFF}" srcOrd="1" destOrd="0" presId="urn:microsoft.com/office/officeart/2005/8/layout/hierarchy3"/>
    <dgm:cxn modelId="{78DCDE7C-0CBB-428D-933E-71E59534E1D8}" type="presParOf" srcId="{496E4861-68B2-4351-A94D-8F499CDDEDDC}" destId="{62ECB433-35BF-4800-83B4-0BC6E13184A3}" srcOrd="2" destOrd="0" presId="urn:microsoft.com/office/officeart/2005/8/layout/hierarchy3"/>
    <dgm:cxn modelId="{7E181C04-3D0B-4E53-9992-139FA320E8FB}" type="presParOf" srcId="{496E4861-68B2-4351-A94D-8F499CDDEDDC}" destId="{071E9B5D-454B-452E-8AA3-25A24F7A73C0}" srcOrd="3" destOrd="0" presId="urn:microsoft.com/office/officeart/2005/8/layout/hierarchy3"/>
    <dgm:cxn modelId="{10D92EB3-4CDB-421A-998A-9C623E57D59F}" type="presParOf" srcId="{8B057321-3ED4-4FAE-A397-D3B51CC1D7AB}" destId="{3A04D046-B1B4-4CA5-8E09-9E0813DC00C7}" srcOrd="1" destOrd="0" presId="urn:microsoft.com/office/officeart/2005/8/layout/hierarchy3"/>
    <dgm:cxn modelId="{DE269EB4-63D8-4BE8-8807-EAD7758FC441}" type="presParOf" srcId="{3A04D046-B1B4-4CA5-8E09-9E0813DC00C7}" destId="{4EEC4307-96B3-4C11-A9E7-32B283095A51}" srcOrd="0" destOrd="0" presId="urn:microsoft.com/office/officeart/2005/8/layout/hierarchy3"/>
    <dgm:cxn modelId="{D24B7A50-5B65-427A-9E85-455D46CC4B7C}" type="presParOf" srcId="{4EEC4307-96B3-4C11-A9E7-32B283095A51}" destId="{D49C4C50-2777-4227-865A-E5DCCD520B21}" srcOrd="0" destOrd="0" presId="urn:microsoft.com/office/officeart/2005/8/layout/hierarchy3"/>
    <dgm:cxn modelId="{C5173E57-3FCF-4A44-B679-6572C5804E18}" type="presParOf" srcId="{4EEC4307-96B3-4C11-A9E7-32B283095A51}" destId="{966EC750-76E8-472D-A9DD-CC2207E5801E}" srcOrd="1" destOrd="0" presId="urn:microsoft.com/office/officeart/2005/8/layout/hierarchy3"/>
    <dgm:cxn modelId="{0C478871-0BD2-4DD9-9F69-BACE21970358}" type="presParOf" srcId="{3A04D046-B1B4-4CA5-8E09-9E0813DC00C7}" destId="{759A3467-6382-4AD3-8DEA-5DE1AECC7E65}" srcOrd="1" destOrd="0" presId="urn:microsoft.com/office/officeart/2005/8/layout/hierarchy3"/>
    <dgm:cxn modelId="{109B5BB5-E2AA-419C-B151-37FBEC1D52D5}" type="presParOf" srcId="{759A3467-6382-4AD3-8DEA-5DE1AECC7E65}" destId="{7A4920BF-9CFE-4B90-8E0A-CC3FC57EA374}" srcOrd="0" destOrd="0" presId="urn:microsoft.com/office/officeart/2005/8/layout/hierarchy3"/>
    <dgm:cxn modelId="{0C614386-4CC6-4741-B36F-A75776C5E457}" type="presParOf" srcId="{759A3467-6382-4AD3-8DEA-5DE1AECC7E65}" destId="{7ED03E34-2F7C-45BD-9F22-BBD90F68D786}" srcOrd="1" destOrd="0" presId="urn:microsoft.com/office/officeart/2005/8/layout/hierarchy3"/>
    <dgm:cxn modelId="{3543832D-2D0A-42C8-AE4C-6B5B4AA047C9}" type="presParOf" srcId="{759A3467-6382-4AD3-8DEA-5DE1AECC7E65}" destId="{BE00B965-45C9-4A06-8F70-1118FDF9DA52}" srcOrd="2" destOrd="0" presId="urn:microsoft.com/office/officeart/2005/8/layout/hierarchy3"/>
    <dgm:cxn modelId="{CB3845EE-7C62-495B-AF0C-61CE446F03EE}" type="presParOf" srcId="{759A3467-6382-4AD3-8DEA-5DE1AECC7E65}" destId="{7A44A495-4624-46BF-8649-67619D73C59E}" srcOrd="3" destOrd="0" presId="urn:microsoft.com/office/officeart/2005/8/layout/hierarchy3"/>
    <dgm:cxn modelId="{5FC19ADD-649B-4FDE-978F-62B1C4EB8CF9}" type="presParOf" srcId="{8B057321-3ED4-4FAE-A397-D3B51CC1D7AB}" destId="{2EFDC2CC-4E22-43EF-9D90-646F0C2AF7EC}" srcOrd="2" destOrd="0" presId="urn:microsoft.com/office/officeart/2005/8/layout/hierarchy3"/>
    <dgm:cxn modelId="{830455C0-EB99-4190-84CF-EED0A8F69732}" type="presParOf" srcId="{2EFDC2CC-4E22-43EF-9D90-646F0C2AF7EC}" destId="{ED640286-7818-465A-AC3A-4D7F1F6B97FF}" srcOrd="0" destOrd="0" presId="urn:microsoft.com/office/officeart/2005/8/layout/hierarchy3"/>
    <dgm:cxn modelId="{BE7B7B2D-F537-4C18-9804-A0035000B3B9}" type="presParOf" srcId="{ED640286-7818-465A-AC3A-4D7F1F6B97FF}" destId="{436A3234-FBD4-4CA3-9B87-5E1B39531983}" srcOrd="0" destOrd="0" presId="urn:microsoft.com/office/officeart/2005/8/layout/hierarchy3"/>
    <dgm:cxn modelId="{237B0901-DFE5-4444-A7CD-80B562ED93F3}" type="presParOf" srcId="{ED640286-7818-465A-AC3A-4D7F1F6B97FF}" destId="{E1BD9F17-E755-4A4E-B74D-7B285FB2926B}" srcOrd="1" destOrd="0" presId="urn:microsoft.com/office/officeart/2005/8/layout/hierarchy3"/>
    <dgm:cxn modelId="{23A1F35E-50E5-47EC-8E2F-7A6B1E778183}" type="presParOf" srcId="{2EFDC2CC-4E22-43EF-9D90-646F0C2AF7EC}" destId="{4602FD22-A7BA-4311-8C04-D70FAAB7D7EB}" srcOrd="1" destOrd="0" presId="urn:microsoft.com/office/officeart/2005/8/layout/hierarchy3"/>
    <dgm:cxn modelId="{A8306C29-E145-455C-B964-AAC3D1596A05}" type="presParOf" srcId="{4602FD22-A7BA-4311-8C04-D70FAAB7D7EB}" destId="{A85F88C7-7620-4506-A09F-6F22306078C4}" srcOrd="0" destOrd="0" presId="urn:microsoft.com/office/officeart/2005/8/layout/hierarchy3"/>
    <dgm:cxn modelId="{0C38D0D8-DE32-43B6-A7F8-F8A92AA3FDE8}" type="presParOf" srcId="{4602FD22-A7BA-4311-8C04-D70FAAB7D7EB}" destId="{F19397B9-5490-4409-B86F-DA7F14B4706D}" srcOrd="1" destOrd="0" presId="urn:microsoft.com/office/officeart/2005/8/layout/hierarchy3"/>
    <dgm:cxn modelId="{4558F8A1-8902-435D-B15F-6EFAF15C702F}" type="presParOf" srcId="{4602FD22-A7BA-4311-8C04-D70FAAB7D7EB}" destId="{3C3F24C6-623B-4344-B055-FBB9BDB28414}" srcOrd="2" destOrd="0" presId="urn:microsoft.com/office/officeart/2005/8/layout/hierarchy3"/>
    <dgm:cxn modelId="{FC6B7A6B-1F78-4B80-AFC2-9C5C18B6FB2E}" type="presParOf" srcId="{4602FD22-A7BA-4311-8C04-D70FAAB7D7EB}" destId="{C6FC4112-57B2-4B96-B1F6-84B4269D30B9}" srcOrd="3" destOrd="0" presId="urn:microsoft.com/office/officeart/2005/8/layout/hierarchy3"/>
    <dgm:cxn modelId="{DE9F51E1-8EC4-449E-808D-065ADF61793B}" type="presParOf" srcId="{8B057321-3ED4-4FAE-A397-D3B51CC1D7AB}" destId="{8D45F01D-AB22-40ED-A170-7D6761BACAB6}" srcOrd="3" destOrd="0" presId="urn:microsoft.com/office/officeart/2005/8/layout/hierarchy3"/>
    <dgm:cxn modelId="{C7A9AFC8-A5F0-46C0-90FB-0E4DFF161F65}" type="presParOf" srcId="{8D45F01D-AB22-40ED-A170-7D6761BACAB6}" destId="{95317E35-6F20-4ACB-97AF-E1C42571DA44}" srcOrd="0" destOrd="0" presId="urn:microsoft.com/office/officeart/2005/8/layout/hierarchy3"/>
    <dgm:cxn modelId="{BE79C18A-630F-4F66-B001-36DEB0932016}" type="presParOf" srcId="{95317E35-6F20-4ACB-97AF-E1C42571DA44}" destId="{AE25537E-55B3-4866-AD75-DA9F76443598}" srcOrd="0" destOrd="0" presId="urn:microsoft.com/office/officeart/2005/8/layout/hierarchy3"/>
    <dgm:cxn modelId="{C477CA53-7FB0-495A-A54F-F518976A08B1}" type="presParOf" srcId="{95317E35-6F20-4ACB-97AF-E1C42571DA44}" destId="{66CD10A8-407C-4BED-BED0-7B1EE9BAB95B}" srcOrd="1" destOrd="0" presId="urn:microsoft.com/office/officeart/2005/8/layout/hierarchy3"/>
    <dgm:cxn modelId="{FD12485B-2FE4-47FB-801E-35F60FB5FC13}" type="presParOf" srcId="{8D45F01D-AB22-40ED-A170-7D6761BACAB6}" destId="{5644086D-D5FA-497A-B7A8-50E20EB635DE}" srcOrd="1" destOrd="0" presId="urn:microsoft.com/office/officeart/2005/8/layout/hierarchy3"/>
    <dgm:cxn modelId="{1EB23211-DE47-4D3C-8663-D6230885F0D2}" type="presParOf" srcId="{5644086D-D5FA-497A-B7A8-50E20EB635DE}" destId="{2A841D56-4F80-4CDC-BB09-4B33BE6BB351}" srcOrd="0" destOrd="0" presId="urn:microsoft.com/office/officeart/2005/8/layout/hierarchy3"/>
    <dgm:cxn modelId="{A44F3D8E-7B09-4A84-B9AF-1A5787EA123D}" type="presParOf" srcId="{5644086D-D5FA-497A-B7A8-50E20EB635DE}" destId="{453F44B4-FEDC-4EB0-BA53-D8FE7E46BF7C}" srcOrd="1" destOrd="0" presId="urn:microsoft.com/office/officeart/2005/8/layout/hierarchy3"/>
    <dgm:cxn modelId="{D84DC883-E26E-4D1F-882B-C6557346BDCB}" type="presParOf" srcId="{5644086D-D5FA-497A-B7A8-50E20EB635DE}" destId="{93D53B52-76F0-423C-B0C0-05571A8DAD6B}" srcOrd="2" destOrd="0" presId="urn:microsoft.com/office/officeart/2005/8/layout/hierarchy3"/>
    <dgm:cxn modelId="{8FD3ADD1-EE6F-46BC-9181-2E73B38AD5F2}" type="presParOf" srcId="{5644086D-D5FA-497A-B7A8-50E20EB635DE}" destId="{EE842DE7-A577-4371-BED1-89A74E607AC8}" srcOrd="3" destOrd="0" presId="urn:microsoft.com/office/officeart/2005/8/layout/hierarchy3"/>
    <dgm:cxn modelId="{4CF5E885-5750-4A8D-AC84-616843321217}" type="presParOf" srcId="{8B057321-3ED4-4FAE-A397-D3B51CC1D7AB}" destId="{14AF083A-2D12-4E3E-9C5C-A2CCA894BD43}" srcOrd="4" destOrd="0" presId="urn:microsoft.com/office/officeart/2005/8/layout/hierarchy3"/>
    <dgm:cxn modelId="{C4FC5FEF-C67F-4C71-94B7-B0B14B368512}" type="presParOf" srcId="{14AF083A-2D12-4E3E-9C5C-A2CCA894BD43}" destId="{345CEAEF-71E7-4B49-A099-212D6D3B2B2C}" srcOrd="0" destOrd="0" presId="urn:microsoft.com/office/officeart/2005/8/layout/hierarchy3"/>
    <dgm:cxn modelId="{1AA3D6FC-B4DE-4953-BC3E-DF21840E7D7E}" type="presParOf" srcId="{345CEAEF-71E7-4B49-A099-212D6D3B2B2C}" destId="{026EDD7C-897B-4EE4-9A97-87613D1693E4}" srcOrd="0" destOrd="0" presId="urn:microsoft.com/office/officeart/2005/8/layout/hierarchy3"/>
    <dgm:cxn modelId="{224B2FE3-2F1A-4BE4-BE78-24764D5D8517}" type="presParOf" srcId="{345CEAEF-71E7-4B49-A099-212D6D3B2B2C}" destId="{809E95A0-17E9-4EDE-84DF-F365B8340A30}" srcOrd="1" destOrd="0" presId="urn:microsoft.com/office/officeart/2005/8/layout/hierarchy3"/>
    <dgm:cxn modelId="{C562CC7D-544C-46AD-884F-562D827455AE}" type="presParOf" srcId="{14AF083A-2D12-4E3E-9C5C-A2CCA894BD43}" destId="{A99B38F4-616C-427B-8ECE-A37C06A9F09A}" srcOrd="1" destOrd="0" presId="urn:microsoft.com/office/officeart/2005/8/layout/hierarchy3"/>
    <dgm:cxn modelId="{DE158B95-BE2B-4636-8ECA-0BEF449AB7DA}" type="presParOf" srcId="{A99B38F4-616C-427B-8ECE-A37C06A9F09A}" destId="{AF750ABF-11FF-4227-A9DA-077394F6E3F6}" srcOrd="0" destOrd="0" presId="urn:microsoft.com/office/officeart/2005/8/layout/hierarchy3"/>
    <dgm:cxn modelId="{2B3A8881-6D47-4297-B6F4-F0ECE9E36C9D}" type="presParOf" srcId="{A99B38F4-616C-427B-8ECE-A37C06A9F09A}" destId="{E6210037-6F91-4B46-8417-7C9106B4EE75}" srcOrd="1" destOrd="0" presId="urn:microsoft.com/office/officeart/2005/8/layout/hierarchy3"/>
    <dgm:cxn modelId="{C370E1F3-DCAE-489E-B17D-B31CC1706B7D}" type="presParOf" srcId="{A99B38F4-616C-427B-8ECE-A37C06A9F09A}" destId="{C2EF813D-428C-4B3C-AE39-E2A8AAAC2434}" srcOrd="2" destOrd="0" presId="urn:microsoft.com/office/officeart/2005/8/layout/hierarchy3"/>
    <dgm:cxn modelId="{DCE50A47-DC8C-45D7-804E-DE38BC5B7E60}" type="presParOf" srcId="{A99B38F4-616C-427B-8ECE-A37C06A9F09A}" destId="{A13397A1-8BA8-4B04-A387-20D5220D1B12}" srcOrd="3" destOrd="0" presId="urn:microsoft.com/office/officeart/2005/8/layout/hierarchy3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DE1874-063C-4066-8351-8E929F434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FACCC8-01CF-4687-B827-6705BD16BFD9}">
      <dgm:prSet phldrT="[Texto]"/>
      <dgm:spPr/>
      <dgm:t>
        <a:bodyPr/>
        <a:lstStyle/>
        <a:p>
          <a:r>
            <a:rPr lang="pt-BR" dirty="0" smtClean="0"/>
            <a:t>Crime convencional</a:t>
          </a:r>
          <a:endParaRPr lang="pt-BR" dirty="0"/>
        </a:p>
      </dgm:t>
    </dgm:pt>
    <dgm:pt modelId="{B437781B-13B9-4065-8F7D-921A65AC58E1}" type="parTrans" cxnId="{2E32CBA0-2E3F-4B7D-8E7B-017C26DBFEED}">
      <dgm:prSet/>
      <dgm:spPr/>
      <dgm:t>
        <a:bodyPr/>
        <a:lstStyle/>
        <a:p>
          <a:endParaRPr lang="pt-BR"/>
        </a:p>
      </dgm:t>
    </dgm:pt>
    <dgm:pt modelId="{00563A48-5D7E-4884-BA9F-9D47DBFCBCA9}" type="sibTrans" cxnId="{2E32CBA0-2E3F-4B7D-8E7B-017C26DBFEED}">
      <dgm:prSet/>
      <dgm:spPr/>
      <dgm:t>
        <a:bodyPr/>
        <a:lstStyle/>
        <a:p>
          <a:endParaRPr lang="pt-BR"/>
        </a:p>
      </dgm:t>
    </dgm:pt>
    <dgm:pt modelId="{BB7A75E6-888D-4E5D-9ACB-2C62CA486E15}">
      <dgm:prSet phldrT="[Texto]"/>
      <dgm:spPr/>
      <dgm:t>
        <a:bodyPr/>
        <a:lstStyle/>
        <a:p>
          <a:r>
            <a:rPr lang="pt-BR" dirty="0" smtClean="0"/>
            <a:t>70,8%</a:t>
          </a:r>
          <a:endParaRPr lang="pt-BR" dirty="0"/>
        </a:p>
      </dgm:t>
    </dgm:pt>
    <dgm:pt modelId="{522CAC94-7317-4D81-B638-73B433334E8F}" type="parTrans" cxnId="{7A0D60D0-FC59-4D78-8CC1-361015F26EE3}">
      <dgm:prSet/>
      <dgm:spPr/>
      <dgm:t>
        <a:bodyPr/>
        <a:lstStyle/>
        <a:p>
          <a:endParaRPr lang="pt-BR"/>
        </a:p>
      </dgm:t>
    </dgm:pt>
    <dgm:pt modelId="{158E474F-AE65-45AD-A7C4-36455950EFEC}" type="sibTrans" cxnId="{7A0D60D0-FC59-4D78-8CC1-361015F26EE3}">
      <dgm:prSet/>
      <dgm:spPr/>
      <dgm:t>
        <a:bodyPr/>
        <a:lstStyle/>
        <a:p>
          <a:endParaRPr lang="pt-BR"/>
        </a:p>
      </dgm:t>
    </dgm:pt>
    <dgm:pt modelId="{40C0E1C1-4131-498E-AB3B-BD135CF30355}">
      <dgm:prSet phldrT="[Texto]"/>
      <dgm:spPr/>
      <dgm:t>
        <a:bodyPr/>
        <a:lstStyle/>
        <a:p>
          <a:r>
            <a:rPr lang="pt-BR" dirty="0" smtClean="0"/>
            <a:t>85%  </a:t>
          </a:r>
          <a:endParaRPr lang="pt-BR" dirty="0"/>
        </a:p>
      </dgm:t>
    </dgm:pt>
    <dgm:pt modelId="{1199A8EF-918E-4DCA-9BAB-49CB8633C795}" type="parTrans" cxnId="{73D8FCC1-4145-4AD8-B351-5B3D9E2997DA}">
      <dgm:prSet/>
      <dgm:spPr/>
      <dgm:t>
        <a:bodyPr/>
        <a:lstStyle/>
        <a:p>
          <a:endParaRPr lang="pt-BR"/>
        </a:p>
      </dgm:t>
    </dgm:pt>
    <dgm:pt modelId="{111612ED-1547-41C3-9884-542D9BB4B3C8}" type="sibTrans" cxnId="{73D8FCC1-4145-4AD8-B351-5B3D9E2997DA}">
      <dgm:prSet/>
      <dgm:spPr/>
      <dgm:t>
        <a:bodyPr/>
        <a:lstStyle/>
        <a:p>
          <a:endParaRPr lang="pt-BR"/>
        </a:p>
      </dgm:t>
    </dgm:pt>
    <dgm:pt modelId="{74CED907-0DCD-4BEB-B886-13C4893C5A3E}">
      <dgm:prSet phldrT="[Texto]"/>
      <dgm:spPr/>
      <dgm:t>
        <a:bodyPr/>
        <a:lstStyle/>
        <a:p>
          <a:r>
            <a:rPr lang="pt-BR" dirty="0" smtClean="0"/>
            <a:t>Maus tratos</a:t>
          </a:r>
          <a:endParaRPr lang="pt-BR" dirty="0"/>
        </a:p>
      </dgm:t>
    </dgm:pt>
    <dgm:pt modelId="{69B8CF75-52A0-4984-B602-A47BAD7C81E1}" type="parTrans" cxnId="{FCB5493A-33FB-40F8-9049-3132B1872F0B}">
      <dgm:prSet/>
      <dgm:spPr/>
      <dgm:t>
        <a:bodyPr/>
        <a:lstStyle/>
        <a:p>
          <a:endParaRPr lang="pt-BR"/>
        </a:p>
      </dgm:t>
    </dgm:pt>
    <dgm:pt modelId="{74E46E85-0370-492D-8B22-76CA70FFC5B8}" type="sibTrans" cxnId="{FCB5493A-33FB-40F8-9049-3132B1872F0B}">
      <dgm:prSet/>
      <dgm:spPr/>
      <dgm:t>
        <a:bodyPr/>
        <a:lstStyle/>
        <a:p>
          <a:endParaRPr lang="pt-BR"/>
        </a:p>
      </dgm:t>
    </dgm:pt>
    <dgm:pt modelId="{CF9F94A7-12A3-4A60-A820-46B7229EEE3F}">
      <dgm:prSet phldrT="[Texto]"/>
      <dgm:spPr/>
      <dgm:t>
        <a:bodyPr/>
        <a:lstStyle/>
        <a:p>
          <a:r>
            <a:rPr lang="pt-BR" dirty="0" smtClean="0"/>
            <a:t>68,1% </a:t>
          </a:r>
          <a:endParaRPr lang="pt-BR" dirty="0"/>
        </a:p>
      </dgm:t>
    </dgm:pt>
    <dgm:pt modelId="{392B8CF9-98BD-429B-BD9F-0E52F6A88AA2}" type="parTrans" cxnId="{B7E83F98-71B8-4A8D-BFD1-E458FA5383EF}">
      <dgm:prSet/>
      <dgm:spPr/>
      <dgm:t>
        <a:bodyPr/>
        <a:lstStyle/>
        <a:p>
          <a:endParaRPr lang="pt-BR"/>
        </a:p>
      </dgm:t>
    </dgm:pt>
    <dgm:pt modelId="{934EA6B6-5140-48D3-9AB2-0FF97B5EBABC}" type="sibTrans" cxnId="{B7E83F98-71B8-4A8D-BFD1-E458FA5383EF}">
      <dgm:prSet/>
      <dgm:spPr/>
      <dgm:t>
        <a:bodyPr/>
        <a:lstStyle/>
        <a:p>
          <a:endParaRPr lang="pt-BR"/>
        </a:p>
      </dgm:t>
    </dgm:pt>
    <dgm:pt modelId="{540439A1-7863-4A72-AE59-B285875ED76D}">
      <dgm:prSet phldrT="[Texto]"/>
      <dgm:spPr/>
      <dgm:t>
        <a:bodyPr/>
        <a:lstStyle/>
        <a:p>
          <a:r>
            <a:rPr lang="pt-BR" dirty="0" smtClean="0"/>
            <a:t>71,6%</a:t>
          </a:r>
          <a:endParaRPr lang="pt-BR" dirty="0"/>
        </a:p>
      </dgm:t>
    </dgm:pt>
    <dgm:pt modelId="{A6462DB2-0635-4FBE-9E87-FE1135B9C8F6}" type="parTrans" cxnId="{3CB8FA89-1766-46BF-8EC9-3B72A0CF7166}">
      <dgm:prSet/>
      <dgm:spPr/>
      <dgm:t>
        <a:bodyPr/>
        <a:lstStyle/>
        <a:p>
          <a:endParaRPr lang="pt-BR"/>
        </a:p>
      </dgm:t>
    </dgm:pt>
    <dgm:pt modelId="{230E857D-1712-470B-9DEC-15CA320ABBE6}" type="sibTrans" cxnId="{3CB8FA89-1766-46BF-8EC9-3B72A0CF7166}">
      <dgm:prSet/>
      <dgm:spPr/>
      <dgm:t>
        <a:bodyPr/>
        <a:lstStyle/>
        <a:p>
          <a:endParaRPr lang="pt-BR"/>
        </a:p>
      </dgm:t>
    </dgm:pt>
    <dgm:pt modelId="{1A7033B5-8099-432F-9A6B-39B9A866BF09}">
      <dgm:prSet phldrT="[Texto]"/>
      <dgm:spPr/>
      <dgm:t>
        <a:bodyPr/>
        <a:lstStyle/>
        <a:p>
          <a:r>
            <a:rPr lang="pt-BR" dirty="0" smtClean="0"/>
            <a:t>Por pares</a:t>
          </a:r>
          <a:endParaRPr lang="pt-BR" dirty="0"/>
        </a:p>
      </dgm:t>
    </dgm:pt>
    <dgm:pt modelId="{952A5575-279E-42B4-94CC-2EDE756E279F}" type="parTrans" cxnId="{8D25252B-77A4-4B32-9558-48572A1967AE}">
      <dgm:prSet/>
      <dgm:spPr/>
      <dgm:t>
        <a:bodyPr/>
        <a:lstStyle/>
        <a:p>
          <a:endParaRPr lang="pt-BR"/>
        </a:p>
      </dgm:t>
    </dgm:pt>
    <dgm:pt modelId="{8611CF70-2628-4E03-8D13-A65D37C27A7B}" type="sibTrans" cxnId="{8D25252B-77A4-4B32-9558-48572A1967AE}">
      <dgm:prSet/>
      <dgm:spPr/>
      <dgm:t>
        <a:bodyPr/>
        <a:lstStyle/>
        <a:p>
          <a:endParaRPr lang="pt-BR"/>
        </a:p>
      </dgm:t>
    </dgm:pt>
    <dgm:pt modelId="{E38BB7F5-432C-4246-878F-81DB6592B810}">
      <dgm:prSet phldrT="[Texto]"/>
      <dgm:spPr/>
      <dgm:t>
        <a:bodyPr/>
        <a:lstStyle/>
        <a:p>
          <a:r>
            <a:rPr lang="pt-BR" dirty="0" smtClean="0"/>
            <a:t>65%</a:t>
          </a:r>
          <a:endParaRPr lang="pt-BR" dirty="0"/>
        </a:p>
      </dgm:t>
    </dgm:pt>
    <dgm:pt modelId="{069AC302-DA44-4492-82D3-B307C35C0420}" type="parTrans" cxnId="{A04C0F24-EB37-463F-963D-0816A012787C}">
      <dgm:prSet/>
      <dgm:spPr/>
      <dgm:t>
        <a:bodyPr/>
        <a:lstStyle/>
        <a:p>
          <a:endParaRPr lang="pt-BR"/>
        </a:p>
      </dgm:t>
    </dgm:pt>
    <dgm:pt modelId="{161517B6-C1B4-4F33-88CD-8A90F3B5479C}" type="sibTrans" cxnId="{A04C0F24-EB37-463F-963D-0816A012787C}">
      <dgm:prSet/>
      <dgm:spPr/>
      <dgm:t>
        <a:bodyPr/>
        <a:lstStyle/>
        <a:p>
          <a:endParaRPr lang="pt-BR"/>
        </a:p>
      </dgm:t>
    </dgm:pt>
    <dgm:pt modelId="{BA94F079-11CA-42CF-9354-17AE2E797BCD}">
      <dgm:prSet/>
      <dgm:spPr/>
      <dgm:t>
        <a:bodyPr/>
        <a:lstStyle/>
        <a:p>
          <a:r>
            <a:rPr lang="pt-BR" dirty="0" smtClean="0"/>
            <a:t>67,9%</a:t>
          </a:r>
          <a:endParaRPr lang="pt-BR" dirty="0"/>
        </a:p>
      </dgm:t>
    </dgm:pt>
    <dgm:pt modelId="{3B019DF4-DC1E-4CE6-B1A6-E94037D43068}" type="parTrans" cxnId="{E6881023-E2AA-4D28-9065-7772C5313975}">
      <dgm:prSet/>
      <dgm:spPr/>
      <dgm:t>
        <a:bodyPr/>
        <a:lstStyle/>
        <a:p>
          <a:endParaRPr lang="pt-BR"/>
        </a:p>
      </dgm:t>
    </dgm:pt>
    <dgm:pt modelId="{2A2A3038-9DA4-4D43-87D1-D4A16F55E83B}" type="sibTrans" cxnId="{E6881023-E2AA-4D28-9065-7772C5313975}">
      <dgm:prSet/>
      <dgm:spPr/>
      <dgm:t>
        <a:bodyPr/>
        <a:lstStyle/>
        <a:p>
          <a:endParaRPr lang="pt-BR"/>
        </a:p>
      </dgm:t>
    </dgm:pt>
    <dgm:pt modelId="{E1B3EF3E-B626-4A07-AD6E-B20CF6AAC6E4}">
      <dgm:prSet/>
      <dgm:spPr/>
      <dgm:t>
        <a:bodyPr/>
        <a:lstStyle/>
        <a:p>
          <a:r>
            <a:rPr lang="pt-BR" dirty="0" smtClean="0"/>
            <a:t>Sexual </a:t>
          </a:r>
          <a:endParaRPr lang="pt-BR" dirty="0"/>
        </a:p>
      </dgm:t>
    </dgm:pt>
    <dgm:pt modelId="{BE349942-DC6E-424C-8080-6D1783B7713B}" type="parTrans" cxnId="{AE1320B5-2FB3-4120-BA53-CA2D29E362F8}">
      <dgm:prSet/>
      <dgm:spPr/>
      <dgm:t>
        <a:bodyPr/>
        <a:lstStyle/>
        <a:p>
          <a:endParaRPr lang="pt-BR"/>
        </a:p>
      </dgm:t>
    </dgm:pt>
    <dgm:pt modelId="{2B699C7E-36FC-4988-83A5-3906385F548F}" type="sibTrans" cxnId="{AE1320B5-2FB3-4120-BA53-CA2D29E362F8}">
      <dgm:prSet/>
      <dgm:spPr/>
      <dgm:t>
        <a:bodyPr/>
        <a:lstStyle/>
        <a:p>
          <a:endParaRPr lang="pt-BR"/>
        </a:p>
      </dgm:t>
    </dgm:pt>
    <dgm:pt modelId="{38CC1320-3F9E-428E-B047-6B1B7A6B3E0C}">
      <dgm:prSet/>
      <dgm:spPr/>
      <dgm:t>
        <a:bodyPr/>
        <a:lstStyle/>
        <a:p>
          <a:r>
            <a:rPr lang="pt-BR" dirty="0" smtClean="0"/>
            <a:t>31,3%</a:t>
          </a:r>
          <a:endParaRPr lang="pt-BR" dirty="0"/>
        </a:p>
      </dgm:t>
    </dgm:pt>
    <dgm:pt modelId="{DB91DF99-4CC1-4849-9BC7-8ABFCA821FC3}" type="parTrans" cxnId="{86CACC61-E026-406B-9CFF-1F9C97F5650C}">
      <dgm:prSet/>
      <dgm:spPr/>
      <dgm:t>
        <a:bodyPr/>
        <a:lstStyle/>
        <a:p>
          <a:endParaRPr lang="pt-BR"/>
        </a:p>
      </dgm:t>
    </dgm:pt>
    <dgm:pt modelId="{DAAE6B12-DAA6-4383-A409-8DE86D4F9E14}" type="sibTrans" cxnId="{86CACC61-E026-406B-9CFF-1F9C97F5650C}">
      <dgm:prSet/>
      <dgm:spPr/>
      <dgm:t>
        <a:bodyPr/>
        <a:lstStyle/>
        <a:p>
          <a:endParaRPr lang="pt-BR"/>
        </a:p>
      </dgm:t>
    </dgm:pt>
    <dgm:pt modelId="{1782292F-0800-4D20-96FD-8D54C70F0E5D}">
      <dgm:prSet/>
      <dgm:spPr/>
      <dgm:t>
        <a:bodyPr/>
        <a:lstStyle/>
        <a:p>
          <a:r>
            <a:rPr lang="pt-BR" dirty="0" smtClean="0"/>
            <a:t>30,4%</a:t>
          </a:r>
          <a:endParaRPr lang="pt-BR" dirty="0"/>
        </a:p>
      </dgm:t>
    </dgm:pt>
    <dgm:pt modelId="{C29D8C0D-2A8A-461A-8E44-CD495868733C}" type="parTrans" cxnId="{32894504-01E5-4225-B199-ABCB55D708A1}">
      <dgm:prSet/>
      <dgm:spPr/>
      <dgm:t>
        <a:bodyPr/>
        <a:lstStyle/>
        <a:p>
          <a:endParaRPr lang="pt-BR"/>
        </a:p>
      </dgm:t>
    </dgm:pt>
    <dgm:pt modelId="{0FF5EB2E-DB32-41FE-B1BC-5BA667CAD11A}" type="sibTrans" cxnId="{32894504-01E5-4225-B199-ABCB55D708A1}">
      <dgm:prSet/>
      <dgm:spPr/>
      <dgm:t>
        <a:bodyPr/>
        <a:lstStyle/>
        <a:p>
          <a:endParaRPr lang="pt-BR"/>
        </a:p>
      </dgm:t>
    </dgm:pt>
    <dgm:pt modelId="{7DAD4BCE-FD79-4B44-909F-EEDDBD4236A5}">
      <dgm:prSet/>
      <dgm:spPr/>
      <dgm:t>
        <a:bodyPr/>
        <a:lstStyle/>
        <a:p>
          <a:r>
            <a:rPr lang="pt-BR" dirty="0" smtClean="0"/>
            <a:t>Indireta</a:t>
          </a:r>
          <a:endParaRPr lang="pt-BR" dirty="0"/>
        </a:p>
      </dgm:t>
    </dgm:pt>
    <dgm:pt modelId="{14830BFF-3AC9-4B0A-B80E-B4F8C890B966}" type="parTrans" cxnId="{F24DBB48-9AAF-48BC-A58D-589F0D9391C4}">
      <dgm:prSet/>
      <dgm:spPr/>
      <dgm:t>
        <a:bodyPr/>
        <a:lstStyle/>
        <a:p>
          <a:endParaRPr lang="pt-BR"/>
        </a:p>
      </dgm:t>
    </dgm:pt>
    <dgm:pt modelId="{DA47A7D5-9C1D-4768-99D7-366CC4D0A07F}" type="sibTrans" cxnId="{F24DBB48-9AAF-48BC-A58D-589F0D9391C4}">
      <dgm:prSet/>
      <dgm:spPr/>
      <dgm:t>
        <a:bodyPr/>
        <a:lstStyle/>
        <a:p>
          <a:endParaRPr lang="pt-BR"/>
        </a:p>
      </dgm:t>
    </dgm:pt>
    <dgm:pt modelId="{F98702B3-61D1-48D7-B1E5-E9FA68FB274F}">
      <dgm:prSet/>
      <dgm:spPr/>
      <dgm:t>
        <a:bodyPr/>
        <a:lstStyle/>
        <a:p>
          <a:r>
            <a:rPr lang="pt-BR" dirty="0" smtClean="0"/>
            <a:t>80,8% </a:t>
          </a:r>
          <a:endParaRPr lang="pt-BR" dirty="0"/>
        </a:p>
      </dgm:t>
    </dgm:pt>
    <dgm:pt modelId="{F115EE16-C4F9-45AA-A8FF-CBF808086AAB}" type="parTrans" cxnId="{6AED38B4-04FC-45A9-9B90-CE7A082B682C}">
      <dgm:prSet/>
      <dgm:spPr/>
      <dgm:t>
        <a:bodyPr/>
        <a:lstStyle/>
        <a:p>
          <a:endParaRPr lang="pt-BR"/>
        </a:p>
      </dgm:t>
    </dgm:pt>
    <dgm:pt modelId="{0BAE3A9E-C32E-4846-8505-770518EFF5EB}" type="sibTrans" cxnId="{6AED38B4-04FC-45A9-9B90-CE7A082B682C}">
      <dgm:prSet/>
      <dgm:spPr/>
      <dgm:t>
        <a:bodyPr/>
        <a:lstStyle/>
        <a:p>
          <a:endParaRPr lang="pt-BR"/>
        </a:p>
      </dgm:t>
    </dgm:pt>
    <dgm:pt modelId="{392EEF46-D08D-4AE4-8596-BB50C6314A11}">
      <dgm:prSet/>
      <dgm:spPr/>
      <dgm:t>
        <a:bodyPr/>
        <a:lstStyle/>
        <a:p>
          <a:r>
            <a:rPr lang="pt-BR" dirty="0" smtClean="0"/>
            <a:t>85%</a:t>
          </a:r>
          <a:endParaRPr lang="pt-BR" dirty="0"/>
        </a:p>
      </dgm:t>
    </dgm:pt>
    <dgm:pt modelId="{79D3F83F-4F26-44C4-AD13-322ECC983E61}" type="parTrans" cxnId="{F7C1A0C4-9DE1-4279-B15F-90F0C9A373C7}">
      <dgm:prSet/>
      <dgm:spPr/>
      <dgm:t>
        <a:bodyPr/>
        <a:lstStyle/>
        <a:p>
          <a:endParaRPr lang="pt-BR"/>
        </a:p>
      </dgm:t>
    </dgm:pt>
    <dgm:pt modelId="{5211A295-0484-4875-BBC1-BAFC07AFDDB3}" type="sibTrans" cxnId="{F7C1A0C4-9DE1-4279-B15F-90F0C9A373C7}">
      <dgm:prSet/>
      <dgm:spPr/>
      <dgm:t>
        <a:bodyPr/>
        <a:lstStyle/>
        <a:p>
          <a:endParaRPr lang="pt-BR"/>
        </a:p>
      </dgm:t>
    </dgm:pt>
    <dgm:pt modelId="{8B057321-3ED4-4FAE-A397-D3B51CC1D7AB}" type="pres">
      <dgm:prSet presAssocID="{5FDE1874-063C-4066-8351-8E929F434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4DB572D-716C-45FF-9323-B0CFC7526405}" type="pres">
      <dgm:prSet presAssocID="{98FACCC8-01CF-4687-B827-6705BD16BFD9}" presName="root" presStyleCnt="0"/>
      <dgm:spPr/>
    </dgm:pt>
    <dgm:pt modelId="{D009102A-C400-4257-9F8A-8261B2ECF2E9}" type="pres">
      <dgm:prSet presAssocID="{98FACCC8-01CF-4687-B827-6705BD16BFD9}" presName="rootComposite" presStyleCnt="0"/>
      <dgm:spPr/>
    </dgm:pt>
    <dgm:pt modelId="{91082FC5-3A8B-4932-9B22-FC85C888285F}" type="pres">
      <dgm:prSet presAssocID="{98FACCC8-01CF-4687-B827-6705BD16BFD9}" presName="rootText" presStyleLbl="node1" presStyleIdx="0" presStyleCnt="5"/>
      <dgm:spPr/>
      <dgm:t>
        <a:bodyPr/>
        <a:lstStyle/>
        <a:p>
          <a:endParaRPr lang="pt-BR"/>
        </a:p>
      </dgm:t>
    </dgm:pt>
    <dgm:pt modelId="{08E8C0AD-902F-4943-A170-526EB929B4B4}" type="pres">
      <dgm:prSet presAssocID="{98FACCC8-01CF-4687-B827-6705BD16BFD9}" presName="rootConnector" presStyleLbl="node1" presStyleIdx="0" presStyleCnt="5"/>
      <dgm:spPr/>
      <dgm:t>
        <a:bodyPr/>
        <a:lstStyle/>
        <a:p>
          <a:endParaRPr lang="pt-BR"/>
        </a:p>
      </dgm:t>
    </dgm:pt>
    <dgm:pt modelId="{496E4861-68B2-4351-A94D-8F499CDDEDDC}" type="pres">
      <dgm:prSet presAssocID="{98FACCC8-01CF-4687-B827-6705BD16BFD9}" presName="childShape" presStyleCnt="0"/>
      <dgm:spPr/>
    </dgm:pt>
    <dgm:pt modelId="{492FE786-7EB1-47D7-A77A-1CD945575F40}" type="pres">
      <dgm:prSet presAssocID="{522CAC94-7317-4D81-B638-73B433334E8F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F112E1AC-580E-421D-9CA5-6BC5A0196AFF}" type="pres">
      <dgm:prSet presAssocID="{BB7A75E6-888D-4E5D-9ACB-2C62CA486E15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CB433-35BF-4800-83B4-0BC6E13184A3}" type="pres">
      <dgm:prSet presAssocID="{1199A8EF-918E-4DCA-9BAB-49CB8633C795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071E9B5D-454B-452E-8AA3-25A24F7A73C0}" type="pres">
      <dgm:prSet presAssocID="{40C0E1C1-4131-498E-AB3B-BD135CF30355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04D046-B1B4-4CA5-8E09-9E0813DC00C7}" type="pres">
      <dgm:prSet presAssocID="{74CED907-0DCD-4BEB-B886-13C4893C5A3E}" presName="root" presStyleCnt="0"/>
      <dgm:spPr/>
    </dgm:pt>
    <dgm:pt modelId="{4EEC4307-96B3-4C11-A9E7-32B283095A51}" type="pres">
      <dgm:prSet presAssocID="{74CED907-0DCD-4BEB-B886-13C4893C5A3E}" presName="rootComposite" presStyleCnt="0"/>
      <dgm:spPr/>
    </dgm:pt>
    <dgm:pt modelId="{D49C4C50-2777-4227-865A-E5DCCD520B21}" type="pres">
      <dgm:prSet presAssocID="{74CED907-0DCD-4BEB-B886-13C4893C5A3E}" presName="rootText" presStyleLbl="node1" presStyleIdx="1" presStyleCnt="5" custLinFactNeighborX="-1085" custLinFactNeighborY="-22346"/>
      <dgm:spPr/>
      <dgm:t>
        <a:bodyPr/>
        <a:lstStyle/>
        <a:p>
          <a:endParaRPr lang="pt-BR"/>
        </a:p>
      </dgm:t>
    </dgm:pt>
    <dgm:pt modelId="{966EC750-76E8-472D-A9DD-CC2207E5801E}" type="pres">
      <dgm:prSet presAssocID="{74CED907-0DCD-4BEB-B886-13C4893C5A3E}" presName="rootConnector" presStyleLbl="node1" presStyleIdx="1" presStyleCnt="5"/>
      <dgm:spPr/>
      <dgm:t>
        <a:bodyPr/>
        <a:lstStyle/>
        <a:p>
          <a:endParaRPr lang="pt-BR"/>
        </a:p>
      </dgm:t>
    </dgm:pt>
    <dgm:pt modelId="{759A3467-6382-4AD3-8DEA-5DE1AECC7E65}" type="pres">
      <dgm:prSet presAssocID="{74CED907-0DCD-4BEB-B886-13C4893C5A3E}" presName="childShape" presStyleCnt="0"/>
      <dgm:spPr/>
    </dgm:pt>
    <dgm:pt modelId="{7A4920BF-9CFE-4B90-8E0A-CC3FC57EA374}" type="pres">
      <dgm:prSet presAssocID="{392B8CF9-98BD-429B-BD9F-0E52F6A88AA2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7ED03E34-2F7C-45BD-9F22-BBD90F68D786}" type="pres">
      <dgm:prSet presAssocID="{CF9F94A7-12A3-4A60-A820-46B7229EEE3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0B965-45C9-4A06-8F70-1118FDF9DA52}" type="pres">
      <dgm:prSet presAssocID="{A6462DB2-0635-4FBE-9E87-FE1135B9C8F6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7A44A495-4624-46BF-8649-67619D73C59E}" type="pres">
      <dgm:prSet presAssocID="{540439A1-7863-4A72-AE59-B285875ED76D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DC2CC-4E22-43EF-9D90-646F0C2AF7EC}" type="pres">
      <dgm:prSet presAssocID="{1A7033B5-8099-432F-9A6B-39B9A866BF09}" presName="root" presStyleCnt="0"/>
      <dgm:spPr/>
    </dgm:pt>
    <dgm:pt modelId="{ED640286-7818-465A-AC3A-4D7F1F6B97FF}" type="pres">
      <dgm:prSet presAssocID="{1A7033B5-8099-432F-9A6B-39B9A866BF09}" presName="rootComposite" presStyleCnt="0"/>
      <dgm:spPr/>
    </dgm:pt>
    <dgm:pt modelId="{436A3234-FBD4-4CA3-9B87-5E1B39531983}" type="pres">
      <dgm:prSet presAssocID="{1A7033B5-8099-432F-9A6B-39B9A866BF09}" presName="rootText" presStyleLbl="node1" presStyleIdx="2" presStyleCnt="5"/>
      <dgm:spPr/>
      <dgm:t>
        <a:bodyPr/>
        <a:lstStyle/>
        <a:p>
          <a:endParaRPr lang="pt-BR"/>
        </a:p>
      </dgm:t>
    </dgm:pt>
    <dgm:pt modelId="{E1BD9F17-E755-4A4E-B74D-7B285FB2926B}" type="pres">
      <dgm:prSet presAssocID="{1A7033B5-8099-432F-9A6B-39B9A866BF09}" presName="rootConnector" presStyleLbl="node1" presStyleIdx="2" presStyleCnt="5"/>
      <dgm:spPr/>
      <dgm:t>
        <a:bodyPr/>
        <a:lstStyle/>
        <a:p>
          <a:endParaRPr lang="pt-BR"/>
        </a:p>
      </dgm:t>
    </dgm:pt>
    <dgm:pt modelId="{4602FD22-A7BA-4311-8C04-D70FAAB7D7EB}" type="pres">
      <dgm:prSet presAssocID="{1A7033B5-8099-432F-9A6B-39B9A866BF09}" presName="childShape" presStyleCnt="0"/>
      <dgm:spPr/>
    </dgm:pt>
    <dgm:pt modelId="{A85F88C7-7620-4506-A09F-6F22306078C4}" type="pres">
      <dgm:prSet presAssocID="{069AC302-DA44-4492-82D3-B307C35C0420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F19397B9-5490-4409-B86F-DA7F14B4706D}" type="pres">
      <dgm:prSet presAssocID="{E38BB7F5-432C-4246-878F-81DB6592B81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F24C6-623B-4344-B055-FBB9BDB28414}" type="pres">
      <dgm:prSet presAssocID="{3B019DF4-DC1E-4CE6-B1A6-E94037D43068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C6FC4112-57B2-4B96-B1F6-84B4269D30B9}" type="pres">
      <dgm:prSet presAssocID="{BA94F079-11CA-42CF-9354-17AE2E797BCD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45F01D-AB22-40ED-A170-7D6761BACAB6}" type="pres">
      <dgm:prSet presAssocID="{E1B3EF3E-B626-4A07-AD6E-B20CF6AAC6E4}" presName="root" presStyleCnt="0"/>
      <dgm:spPr/>
    </dgm:pt>
    <dgm:pt modelId="{95317E35-6F20-4ACB-97AF-E1C42571DA44}" type="pres">
      <dgm:prSet presAssocID="{E1B3EF3E-B626-4A07-AD6E-B20CF6AAC6E4}" presName="rootComposite" presStyleCnt="0"/>
      <dgm:spPr/>
    </dgm:pt>
    <dgm:pt modelId="{AE25537E-55B3-4866-AD75-DA9F76443598}" type="pres">
      <dgm:prSet presAssocID="{E1B3EF3E-B626-4A07-AD6E-B20CF6AAC6E4}" presName="rootText" presStyleLbl="node1" presStyleIdx="3" presStyleCnt="5"/>
      <dgm:spPr/>
      <dgm:t>
        <a:bodyPr/>
        <a:lstStyle/>
        <a:p>
          <a:endParaRPr lang="pt-BR"/>
        </a:p>
      </dgm:t>
    </dgm:pt>
    <dgm:pt modelId="{66CD10A8-407C-4BED-BED0-7B1EE9BAB95B}" type="pres">
      <dgm:prSet presAssocID="{E1B3EF3E-B626-4A07-AD6E-B20CF6AAC6E4}" presName="rootConnector" presStyleLbl="node1" presStyleIdx="3" presStyleCnt="5"/>
      <dgm:spPr/>
      <dgm:t>
        <a:bodyPr/>
        <a:lstStyle/>
        <a:p>
          <a:endParaRPr lang="pt-BR"/>
        </a:p>
      </dgm:t>
    </dgm:pt>
    <dgm:pt modelId="{5644086D-D5FA-497A-B7A8-50E20EB635DE}" type="pres">
      <dgm:prSet presAssocID="{E1B3EF3E-B626-4A07-AD6E-B20CF6AAC6E4}" presName="childShape" presStyleCnt="0"/>
      <dgm:spPr/>
    </dgm:pt>
    <dgm:pt modelId="{2A841D56-4F80-4CDC-BB09-4B33BE6BB351}" type="pres">
      <dgm:prSet presAssocID="{DB91DF99-4CC1-4849-9BC7-8ABFCA821FC3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453F44B4-FEDC-4EB0-BA53-D8FE7E46BF7C}" type="pres">
      <dgm:prSet presAssocID="{38CC1320-3F9E-428E-B047-6B1B7A6B3E0C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53B52-76F0-423C-B0C0-05571A8DAD6B}" type="pres">
      <dgm:prSet presAssocID="{C29D8C0D-2A8A-461A-8E44-CD495868733C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EE842DE7-A577-4371-BED1-89A74E607AC8}" type="pres">
      <dgm:prSet presAssocID="{1782292F-0800-4D20-96FD-8D54C70F0E5D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AF083A-2D12-4E3E-9C5C-A2CCA894BD43}" type="pres">
      <dgm:prSet presAssocID="{7DAD4BCE-FD79-4B44-909F-EEDDBD4236A5}" presName="root" presStyleCnt="0"/>
      <dgm:spPr/>
    </dgm:pt>
    <dgm:pt modelId="{345CEAEF-71E7-4B49-A099-212D6D3B2B2C}" type="pres">
      <dgm:prSet presAssocID="{7DAD4BCE-FD79-4B44-909F-EEDDBD4236A5}" presName="rootComposite" presStyleCnt="0"/>
      <dgm:spPr/>
    </dgm:pt>
    <dgm:pt modelId="{026EDD7C-897B-4EE4-9A97-87613D1693E4}" type="pres">
      <dgm:prSet presAssocID="{7DAD4BCE-FD79-4B44-909F-EEDDBD4236A5}" presName="rootText" presStyleLbl="node1" presStyleIdx="4" presStyleCnt="5"/>
      <dgm:spPr/>
      <dgm:t>
        <a:bodyPr/>
        <a:lstStyle/>
        <a:p>
          <a:endParaRPr lang="pt-BR"/>
        </a:p>
      </dgm:t>
    </dgm:pt>
    <dgm:pt modelId="{809E95A0-17E9-4EDE-84DF-F365B8340A30}" type="pres">
      <dgm:prSet presAssocID="{7DAD4BCE-FD79-4B44-909F-EEDDBD4236A5}" presName="rootConnector" presStyleLbl="node1" presStyleIdx="4" presStyleCnt="5"/>
      <dgm:spPr/>
      <dgm:t>
        <a:bodyPr/>
        <a:lstStyle/>
        <a:p>
          <a:endParaRPr lang="pt-BR"/>
        </a:p>
      </dgm:t>
    </dgm:pt>
    <dgm:pt modelId="{A99B38F4-616C-427B-8ECE-A37C06A9F09A}" type="pres">
      <dgm:prSet presAssocID="{7DAD4BCE-FD79-4B44-909F-EEDDBD4236A5}" presName="childShape" presStyleCnt="0"/>
      <dgm:spPr/>
    </dgm:pt>
    <dgm:pt modelId="{AF750ABF-11FF-4227-A9DA-077394F6E3F6}" type="pres">
      <dgm:prSet presAssocID="{F115EE16-C4F9-45AA-A8FF-CBF808086AAB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E6210037-6F91-4B46-8417-7C9106B4EE75}" type="pres">
      <dgm:prSet presAssocID="{F98702B3-61D1-48D7-B1E5-E9FA68FB274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F813D-428C-4B3C-AE39-E2A8AAAC2434}" type="pres">
      <dgm:prSet presAssocID="{79D3F83F-4F26-44C4-AD13-322ECC983E61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A13397A1-8BA8-4B04-A387-20D5220D1B12}" type="pres">
      <dgm:prSet presAssocID="{392EEF46-D08D-4AE4-8596-BB50C6314A1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C1A0C4-9DE1-4279-B15F-90F0C9A373C7}" srcId="{7DAD4BCE-FD79-4B44-909F-EEDDBD4236A5}" destId="{392EEF46-D08D-4AE4-8596-BB50C6314A11}" srcOrd="1" destOrd="0" parTransId="{79D3F83F-4F26-44C4-AD13-322ECC983E61}" sibTransId="{5211A295-0484-4875-BBC1-BAFC07AFDDB3}"/>
    <dgm:cxn modelId="{F36EA772-C0B4-432E-94BA-F67CD6F9AC23}" type="presOf" srcId="{1782292F-0800-4D20-96FD-8D54C70F0E5D}" destId="{EE842DE7-A577-4371-BED1-89A74E607AC8}" srcOrd="0" destOrd="0" presId="urn:microsoft.com/office/officeart/2005/8/layout/hierarchy3"/>
    <dgm:cxn modelId="{F24DBB48-9AAF-48BC-A58D-589F0D9391C4}" srcId="{5FDE1874-063C-4066-8351-8E929F4345FF}" destId="{7DAD4BCE-FD79-4B44-909F-EEDDBD4236A5}" srcOrd="4" destOrd="0" parTransId="{14830BFF-3AC9-4B0A-B80E-B4F8C890B966}" sibTransId="{DA47A7D5-9C1D-4768-99D7-366CC4D0A07F}"/>
    <dgm:cxn modelId="{AE1320B5-2FB3-4120-BA53-CA2D29E362F8}" srcId="{5FDE1874-063C-4066-8351-8E929F4345FF}" destId="{E1B3EF3E-B626-4A07-AD6E-B20CF6AAC6E4}" srcOrd="3" destOrd="0" parTransId="{BE349942-DC6E-424C-8080-6D1783B7713B}" sibTransId="{2B699C7E-36FC-4988-83A5-3906385F548F}"/>
    <dgm:cxn modelId="{7F9A0358-9E46-40AB-B165-553D5EF49065}" type="presOf" srcId="{C29D8C0D-2A8A-461A-8E44-CD495868733C}" destId="{93D53B52-76F0-423C-B0C0-05571A8DAD6B}" srcOrd="0" destOrd="0" presId="urn:microsoft.com/office/officeart/2005/8/layout/hierarchy3"/>
    <dgm:cxn modelId="{02847AEE-FF8B-413D-93AC-6AECEBE61922}" type="presOf" srcId="{1A7033B5-8099-432F-9A6B-39B9A866BF09}" destId="{E1BD9F17-E755-4A4E-B74D-7B285FB2926B}" srcOrd="1" destOrd="0" presId="urn:microsoft.com/office/officeart/2005/8/layout/hierarchy3"/>
    <dgm:cxn modelId="{37EE46FA-0C5E-4E3A-97BF-6730521412AC}" type="presOf" srcId="{7DAD4BCE-FD79-4B44-909F-EEDDBD4236A5}" destId="{026EDD7C-897B-4EE4-9A97-87613D1693E4}" srcOrd="0" destOrd="0" presId="urn:microsoft.com/office/officeart/2005/8/layout/hierarchy3"/>
    <dgm:cxn modelId="{E2BE0CE3-D807-4F0F-8CF7-BDB0F7561347}" type="presOf" srcId="{5FDE1874-063C-4066-8351-8E929F4345FF}" destId="{8B057321-3ED4-4FAE-A397-D3B51CC1D7AB}" srcOrd="0" destOrd="0" presId="urn:microsoft.com/office/officeart/2005/8/layout/hierarchy3"/>
    <dgm:cxn modelId="{7A0D60D0-FC59-4D78-8CC1-361015F26EE3}" srcId="{98FACCC8-01CF-4687-B827-6705BD16BFD9}" destId="{BB7A75E6-888D-4E5D-9ACB-2C62CA486E15}" srcOrd="0" destOrd="0" parTransId="{522CAC94-7317-4D81-B638-73B433334E8F}" sibTransId="{158E474F-AE65-45AD-A7C4-36455950EFEC}"/>
    <dgm:cxn modelId="{B7E83F98-71B8-4A8D-BFD1-E458FA5383EF}" srcId="{74CED907-0DCD-4BEB-B886-13C4893C5A3E}" destId="{CF9F94A7-12A3-4A60-A820-46B7229EEE3F}" srcOrd="0" destOrd="0" parTransId="{392B8CF9-98BD-429B-BD9F-0E52F6A88AA2}" sibTransId="{934EA6B6-5140-48D3-9AB2-0FF97B5EBABC}"/>
    <dgm:cxn modelId="{4200F9F7-38BB-4798-A6AA-2C1CF963EE14}" type="presOf" srcId="{74CED907-0DCD-4BEB-B886-13C4893C5A3E}" destId="{D49C4C50-2777-4227-865A-E5DCCD520B21}" srcOrd="0" destOrd="0" presId="urn:microsoft.com/office/officeart/2005/8/layout/hierarchy3"/>
    <dgm:cxn modelId="{DCBEF4AC-21F9-4FD0-8079-D6C0A329E26D}" type="presOf" srcId="{7DAD4BCE-FD79-4B44-909F-EEDDBD4236A5}" destId="{809E95A0-17E9-4EDE-84DF-F365B8340A30}" srcOrd="1" destOrd="0" presId="urn:microsoft.com/office/officeart/2005/8/layout/hierarchy3"/>
    <dgm:cxn modelId="{46FBBEC9-C92A-4E89-B801-8001826FF120}" type="presOf" srcId="{CF9F94A7-12A3-4A60-A820-46B7229EEE3F}" destId="{7ED03E34-2F7C-45BD-9F22-BBD90F68D786}" srcOrd="0" destOrd="0" presId="urn:microsoft.com/office/officeart/2005/8/layout/hierarchy3"/>
    <dgm:cxn modelId="{056F6757-D889-48EE-9597-2DF2DF7AF8D7}" type="presOf" srcId="{1199A8EF-918E-4DCA-9BAB-49CB8633C795}" destId="{62ECB433-35BF-4800-83B4-0BC6E13184A3}" srcOrd="0" destOrd="0" presId="urn:microsoft.com/office/officeart/2005/8/layout/hierarchy3"/>
    <dgm:cxn modelId="{86CACC61-E026-406B-9CFF-1F9C97F5650C}" srcId="{E1B3EF3E-B626-4A07-AD6E-B20CF6AAC6E4}" destId="{38CC1320-3F9E-428E-B047-6B1B7A6B3E0C}" srcOrd="0" destOrd="0" parTransId="{DB91DF99-4CC1-4849-9BC7-8ABFCA821FC3}" sibTransId="{DAAE6B12-DAA6-4383-A409-8DE86D4F9E14}"/>
    <dgm:cxn modelId="{32894504-01E5-4225-B199-ABCB55D708A1}" srcId="{E1B3EF3E-B626-4A07-AD6E-B20CF6AAC6E4}" destId="{1782292F-0800-4D20-96FD-8D54C70F0E5D}" srcOrd="1" destOrd="0" parTransId="{C29D8C0D-2A8A-461A-8E44-CD495868733C}" sibTransId="{0FF5EB2E-DB32-41FE-B1BC-5BA667CAD11A}"/>
    <dgm:cxn modelId="{3B5A49AE-DA10-4D5B-86DB-6345F8AE9E75}" type="presOf" srcId="{522CAC94-7317-4D81-B638-73B433334E8F}" destId="{492FE786-7EB1-47D7-A77A-1CD945575F40}" srcOrd="0" destOrd="0" presId="urn:microsoft.com/office/officeart/2005/8/layout/hierarchy3"/>
    <dgm:cxn modelId="{E6881023-E2AA-4D28-9065-7772C5313975}" srcId="{1A7033B5-8099-432F-9A6B-39B9A866BF09}" destId="{BA94F079-11CA-42CF-9354-17AE2E797BCD}" srcOrd="1" destOrd="0" parTransId="{3B019DF4-DC1E-4CE6-B1A6-E94037D43068}" sibTransId="{2A2A3038-9DA4-4D43-87D1-D4A16F55E83B}"/>
    <dgm:cxn modelId="{0F116C3C-6079-4D64-AD0D-311A66FBD770}" type="presOf" srcId="{40C0E1C1-4131-498E-AB3B-BD135CF30355}" destId="{071E9B5D-454B-452E-8AA3-25A24F7A73C0}" srcOrd="0" destOrd="0" presId="urn:microsoft.com/office/officeart/2005/8/layout/hierarchy3"/>
    <dgm:cxn modelId="{2E32CBA0-2E3F-4B7D-8E7B-017C26DBFEED}" srcId="{5FDE1874-063C-4066-8351-8E929F4345FF}" destId="{98FACCC8-01CF-4687-B827-6705BD16BFD9}" srcOrd="0" destOrd="0" parTransId="{B437781B-13B9-4065-8F7D-921A65AC58E1}" sibTransId="{00563A48-5D7E-4884-BA9F-9D47DBFCBCA9}"/>
    <dgm:cxn modelId="{AEB6002B-058E-43F9-94EE-379D335F4590}" type="presOf" srcId="{BA94F079-11CA-42CF-9354-17AE2E797BCD}" destId="{C6FC4112-57B2-4B96-B1F6-84B4269D30B9}" srcOrd="0" destOrd="0" presId="urn:microsoft.com/office/officeart/2005/8/layout/hierarchy3"/>
    <dgm:cxn modelId="{46DF3CB7-15DC-41B0-9337-BE2D603BD3F8}" type="presOf" srcId="{E38BB7F5-432C-4246-878F-81DB6592B810}" destId="{F19397B9-5490-4409-B86F-DA7F14B4706D}" srcOrd="0" destOrd="0" presId="urn:microsoft.com/office/officeart/2005/8/layout/hierarchy3"/>
    <dgm:cxn modelId="{6AED38B4-04FC-45A9-9B90-CE7A082B682C}" srcId="{7DAD4BCE-FD79-4B44-909F-EEDDBD4236A5}" destId="{F98702B3-61D1-48D7-B1E5-E9FA68FB274F}" srcOrd="0" destOrd="0" parTransId="{F115EE16-C4F9-45AA-A8FF-CBF808086AAB}" sibTransId="{0BAE3A9E-C32E-4846-8505-770518EFF5EB}"/>
    <dgm:cxn modelId="{70057D5E-7E2A-4B16-8234-774D36D1883F}" type="presOf" srcId="{F115EE16-C4F9-45AA-A8FF-CBF808086AAB}" destId="{AF750ABF-11FF-4227-A9DA-077394F6E3F6}" srcOrd="0" destOrd="0" presId="urn:microsoft.com/office/officeart/2005/8/layout/hierarchy3"/>
    <dgm:cxn modelId="{12C608B2-C2EA-4F00-A409-C48CCC7E707B}" type="presOf" srcId="{DB91DF99-4CC1-4849-9BC7-8ABFCA821FC3}" destId="{2A841D56-4F80-4CDC-BB09-4B33BE6BB351}" srcOrd="0" destOrd="0" presId="urn:microsoft.com/office/officeart/2005/8/layout/hierarchy3"/>
    <dgm:cxn modelId="{A389F975-2E78-4EDE-9AA6-E1C05DC718DB}" type="presOf" srcId="{BB7A75E6-888D-4E5D-9ACB-2C62CA486E15}" destId="{F112E1AC-580E-421D-9CA5-6BC5A0196AFF}" srcOrd="0" destOrd="0" presId="urn:microsoft.com/office/officeart/2005/8/layout/hierarchy3"/>
    <dgm:cxn modelId="{DADBA759-F7E9-4209-806A-B0276E035382}" type="presOf" srcId="{79D3F83F-4F26-44C4-AD13-322ECC983E61}" destId="{C2EF813D-428C-4B3C-AE39-E2A8AAAC2434}" srcOrd="0" destOrd="0" presId="urn:microsoft.com/office/officeart/2005/8/layout/hierarchy3"/>
    <dgm:cxn modelId="{7CB2441E-FB6F-409C-A6D0-AA9153AE586F}" type="presOf" srcId="{74CED907-0DCD-4BEB-B886-13C4893C5A3E}" destId="{966EC750-76E8-472D-A9DD-CC2207E5801E}" srcOrd="1" destOrd="0" presId="urn:microsoft.com/office/officeart/2005/8/layout/hierarchy3"/>
    <dgm:cxn modelId="{530B11FB-A78C-4612-9977-BE0320F74A4D}" type="presOf" srcId="{392EEF46-D08D-4AE4-8596-BB50C6314A11}" destId="{A13397A1-8BA8-4B04-A387-20D5220D1B12}" srcOrd="0" destOrd="0" presId="urn:microsoft.com/office/officeart/2005/8/layout/hierarchy3"/>
    <dgm:cxn modelId="{3CB8FA89-1766-46BF-8EC9-3B72A0CF7166}" srcId="{74CED907-0DCD-4BEB-B886-13C4893C5A3E}" destId="{540439A1-7863-4A72-AE59-B285875ED76D}" srcOrd="1" destOrd="0" parTransId="{A6462DB2-0635-4FBE-9E87-FE1135B9C8F6}" sibTransId="{230E857D-1712-470B-9DEC-15CA320ABBE6}"/>
    <dgm:cxn modelId="{297720F5-FC80-4C4C-A5C4-9DFA97B78B4A}" type="presOf" srcId="{38CC1320-3F9E-428E-B047-6B1B7A6B3E0C}" destId="{453F44B4-FEDC-4EB0-BA53-D8FE7E46BF7C}" srcOrd="0" destOrd="0" presId="urn:microsoft.com/office/officeart/2005/8/layout/hierarchy3"/>
    <dgm:cxn modelId="{D6F36F64-06D1-4398-84B9-066B0AA5EF97}" type="presOf" srcId="{1A7033B5-8099-432F-9A6B-39B9A866BF09}" destId="{436A3234-FBD4-4CA3-9B87-5E1B39531983}" srcOrd="0" destOrd="0" presId="urn:microsoft.com/office/officeart/2005/8/layout/hierarchy3"/>
    <dgm:cxn modelId="{E1D09036-29AF-4DC5-A643-F49FBD1E18DC}" type="presOf" srcId="{540439A1-7863-4A72-AE59-B285875ED76D}" destId="{7A44A495-4624-46BF-8649-67619D73C59E}" srcOrd="0" destOrd="0" presId="urn:microsoft.com/office/officeart/2005/8/layout/hierarchy3"/>
    <dgm:cxn modelId="{3175BF48-C11D-4DDC-A5E1-0D2133153FAB}" type="presOf" srcId="{069AC302-DA44-4492-82D3-B307C35C0420}" destId="{A85F88C7-7620-4506-A09F-6F22306078C4}" srcOrd="0" destOrd="0" presId="urn:microsoft.com/office/officeart/2005/8/layout/hierarchy3"/>
    <dgm:cxn modelId="{627331F4-BD5A-48C2-9281-B808B971F5CB}" type="presOf" srcId="{A6462DB2-0635-4FBE-9E87-FE1135B9C8F6}" destId="{BE00B965-45C9-4A06-8F70-1118FDF9DA52}" srcOrd="0" destOrd="0" presId="urn:microsoft.com/office/officeart/2005/8/layout/hierarchy3"/>
    <dgm:cxn modelId="{09DF2578-D6D6-4652-8258-C43CFAE2B9DD}" type="presOf" srcId="{F98702B3-61D1-48D7-B1E5-E9FA68FB274F}" destId="{E6210037-6F91-4B46-8417-7C9106B4EE75}" srcOrd="0" destOrd="0" presId="urn:microsoft.com/office/officeart/2005/8/layout/hierarchy3"/>
    <dgm:cxn modelId="{D92CADEC-4AAB-42F4-A9E3-E8B5CC76EBD1}" type="presOf" srcId="{3B019DF4-DC1E-4CE6-B1A6-E94037D43068}" destId="{3C3F24C6-623B-4344-B055-FBB9BDB28414}" srcOrd="0" destOrd="0" presId="urn:microsoft.com/office/officeart/2005/8/layout/hierarchy3"/>
    <dgm:cxn modelId="{FCB5493A-33FB-40F8-9049-3132B1872F0B}" srcId="{5FDE1874-063C-4066-8351-8E929F4345FF}" destId="{74CED907-0DCD-4BEB-B886-13C4893C5A3E}" srcOrd="1" destOrd="0" parTransId="{69B8CF75-52A0-4984-B602-A47BAD7C81E1}" sibTransId="{74E46E85-0370-492D-8B22-76CA70FFC5B8}"/>
    <dgm:cxn modelId="{EB044D00-B6EC-4C85-8703-DBBCF9880C9B}" type="presOf" srcId="{E1B3EF3E-B626-4A07-AD6E-B20CF6AAC6E4}" destId="{AE25537E-55B3-4866-AD75-DA9F76443598}" srcOrd="0" destOrd="0" presId="urn:microsoft.com/office/officeart/2005/8/layout/hierarchy3"/>
    <dgm:cxn modelId="{8D25252B-77A4-4B32-9558-48572A1967AE}" srcId="{5FDE1874-063C-4066-8351-8E929F4345FF}" destId="{1A7033B5-8099-432F-9A6B-39B9A866BF09}" srcOrd="2" destOrd="0" parTransId="{952A5575-279E-42B4-94CC-2EDE756E279F}" sibTransId="{8611CF70-2628-4E03-8D13-A65D37C27A7B}"/>
    <dgm:cxn modelId="{4BA26CD1-B04A-4E2C-9201-97991BC59F99}" type="presOf" srcId="{E1B3EF3E-B626-4A07-AD6E-B20CF6AAC6E4}" destId="{66CD10A8-407C-4BED-BED0-7B1EE9BAB95B}" srcOrd="1" destOrd="0" presId="urn:microsoft.com/office/officeart/2005/8/layout/hierarchy3"/>
    <dgm:cxn modelId="{0BA4305F-BD88-4BDD-8338-5C08FCA40405}" type="presOf" srcId="{98FACCC8-01CF-4687-B827-6705BD16BFD9}" destId="{08E8C0AD-902F-4943-A170-526EB929B4B4}" srcOrd="1" destOrd="0" presId="urn:microsoft.com/office/officeart/2005/8/layout/hierarchy3"/>
    <dgm:cxn modelId="{A04C0F24-EB37-463F-963D-0816A012787C}" srcId="{1A7033B5-8099-432F-9A6B-39B9A866BF09}" destId="{E38BB7F5-432C-4246-878F-81DB6592B810}" srcOrd="0" destOrd="0" parTransId="{069AC302-DA44-4492-82D3-B307C35C0420}" sibTransId="{161517B6-C1B4-4F33-88CD-8A90F3B5479C}"/>
    <dgm:cxn modelId="{593A5844-0475-40B3-A150-38803927B43E}" type="presOf" srcId="{98FACCC8-01CF-4687-B827-6705BD16BFD9}" destId="{91082FC5-3A8B-4932-9B22-FC85C888285F}" srcOrd="0" destOrd="0" presId="urn:microsoft.com/office/officeart/2005/8/layout/hierarchy3"/>
    <dgm:cxn modelId="{EDAC328B-614D-4047-B2AF-37E804BDAD15}" type="presOf" srcId="{392B8CF9-98BD-429B-BD9F-0E52F6A88AA2}" destId="{7A4920BF-9CFE-4B90-8E0A-CC3FC57EA374}" srcOrd="0" destOrd="0" presId="urn:microsoft.com/office/officeart/2005/8/layout/hierarchy3"/>
    <dgm:cxn modelId="{73D8FCC1-4145-4AD8-B351-5B3D9E2997DA}" srcId="{98FACCC8-01CF-4687-B827-6705BD16BFD9}" destId="{40C0E1C1-4131-498E-AB3B-BD135CF30355}" srcOrd="1" destOrd="0" parTransId="{1199A8EF-918E-4DCA-9BAB-49CB8633C795}" sibTransId="{111612ED-1547-41C3-9884-542D9BB4B3C8}"/>
    <dgm:cxn modelId="{6237FE67-88EC-4FDD-99E3-11DA76374112}" type="presParOf" srcId="{8B057321-3ED4-4FAE-A397-D3B51CC1D7AB}" destId="{64DB572D-716C-45FF-9323-B0CFC7526405}" srcOrd="0" destOrd="0" presId="urn:microsoft.com/office/officeart/2005/8/layout/hierarchy3"/>
    <dgm:cxn modelId="{2C62ABA6-0297-40EE-87CC-93E57978F3CF}" type="presParOf" srcId="{64DB572D-716C-45FF-9323-B0CFC7526405}" destId="{D009102A-C400-4257-9F8A-8261B2ECF2E9}" srcOrd="0" destOrd="0" presId="urn:microsoft.com/office/officeart/2005/8/layout/hierarchy3"/>
    <dgm:cxn modelId="{91B1EF15-AE73-46D0-8B83-9A0CBB2F88B4}" type="presParOf" srcId="{D009102A-C400-4257-9F8A-8261B2ECF2E9}" destId="{91082FC5-3A8B-4932-9B22-FC85C888285F}" srcOrd="0" destOrd="0" presId="urn:microsoft.com/office/officeart/2005/8/layout/hierarchy3"/>
    <dgm:cxn modelId="{01D9CCB8-C031-4967-822E-6C7BFE5AF5CB}" type="presParOf" srcId="{D009102A-C400-4257-9F8A-8261B2ECF2E9}" destId="{08E8C0AD-902F-4943-A170-526EB929B4B4}" srcOrd="1" destOrd="0" presId="urn:microsoft.com/office/officeart/2005/8/layout/hierarchy3"/>
    <dgm:cxn modelId="{BD2E3A8B-D4F5-4392-AE63-EF8C29EF5B5E}" type="presParOf" srcId="{64DB572D-716C-45FF-9323-B0CFC7526405}" destId="{496E4861-68B2-4351-A94D-8F499CDDEDDC}" srcOrd="1" destOrd="0" presId="urn:microsoft.com/office/officeart/2005/8/layout/hierarchy3"/>
    <dgm:cxn modelId="{B98CF311-77E4-4764-989B-1479DF121618}" type="presParOf" srcId="{496E4861-68B2-4351-A94D-8F499CDDEDDC}" destId="{492FE786-7EB1-47D7-A77A-1CD945575F40}" srcOrd="0" destOrd="0" presId="urn:microsoft.com/office/officeart/2005/8/layout/hierarchy3"/>
    <dgm:cxn modelId="{AEE46D82-901F-49A0-98AF-0DC824D5CBFB}" type="presParOf" srcId="{496E4861-68B2-4351-A94D-8F499CDDEDDC}" destId="{F112E1AC-580E-421D-9CA5-6BC5A0196AFF}" srcOrd="1" destOrd="0" presId="urn:microsoft.com/office/officeart/2005/8/layout/hierarchy3"/>
    <dgm:cxn modelId="{63962F79-4C7B-4494-87C2-1B2B81C920FF}" type="presParOf" srcId="{496E4861-68B2-4351-A94D-8F499CDDEDDC}" destId="{62ECB433-35BF-4800-83B4-0BC6E13184A3}" srcOrd="2" destOrd="0" presId="urn:microsoft.com/office/officeart/2005/8/layout/hierarchy3"/>
    <dgm:cxn modelId="{B5C994FA-64EB-41C5-833E-934B556898EB}" type="presParOf" srcId="{496E4861-68B2-4351-A94D-8F499CDDEDDC}" destId="{071E9B5D-454B-452E-8AA3-25A24F7A73C0}" srcOrd="3" destOrd="0" presId="urn:microsoft.com/office/officeart/2005/8/layout/hierarchy3"/>
    <dgm:cxn modelId="{F7808F2D-DD9B-488E-B67F-9988205575E4}" type="presParOf" srcId="{8B057321-3ED4-4FAE-A397-D3B51CC1D7AB}" destId="{3A04D046-B1B4-4CA5-8E09-9E0813DC00C7}" srcOrd="1" destOrd="0" presId="urn:microsoft.com/office/officeart/2005/8/layout/hierarchy3"/>
    <dgm:cxn modelId="{BBD4C9F6-1887-4935-89BA-133BD25DCEA6}" type="presParOf" srcId="{3A04D046-B1B4-4CA5-8E09-9E0813DC00C7}" destId="{4EEC4307-96B3-4C11-A9E7-32B283095A51}" srcOrd="0" destOrd="0" presId="urn:microsoft.com/office/officeart/2005/8/layout/hierarchy3"/>
    <dgm:cxn modelId="{428C5280-07A8-4625-BB60-B51B2F4D38C5}" type="presParOf" srcId="{4EEC4307-96B3-4C11-A9E7-32B283095A51}" destId="{D49C4C50-2777-4227-865A-E5DCCD520B21}" srcOrd="0" destOrd="0" presId="urn:microsoft.com/office/officeart/2005/8/layout/hierarchy3"/>
    <dgm:cxn modelId="{EBD13EA0-9D23-440E-BCE0-3E996A1627FC}" type="presParOf" srcId="{4EEC4307-96B3-4C11-A9E7-32B283095A51}" destId="{966EC750-76E8-472D-A9DD-CC2207E5801E}" srcOrd="1" destOrd="0" presId="urn:microsoft.com/office/officeart/2005/8/layout/hierarchy3"/>
    <dgm:cxn modelId="{E6167176-0B61-461A-9394-F30238C43C42}" type="presParOf" srcId="{3A04D046-B1B4-4CA5-8E09-9E0813DC00C7}" destId="{759A3467-6382-4AD3-8DEA-5DE1AECC7E65}" srcOrd="1" destOrd="0" presId="urn:microsoft.com/office/officeart/2005/8/layout/hierarchy3"/>
    <dgm:cxn modelId="{EBF93446-2E50-47AA-946D-EF25EC233BB8}" type="presParOf" srcId="{759A3467-6382-4AD3-8DEA-5DE1AECC7E65}" destId="{7A4920BF-9CFE-4B90-8E0A-CC3FC57EA374}" srcOrd="0" destOrd="0" presId="urn:microsoft.com/office/officeart/2005/8/layout/hierarchy3"/>
    <dgm:cxn modelId="{CE654BDE-0E61-489F-8A4C-B9970F8B6697}" type="presParOf" srcId="{759A3467-6382-4AD3-8DEA-5DE1AECC7E65}" destId="{7ED03E34-2F7C-45BD-9F22-BBD90F68D786}" srcOrd="1" destOrd="0" presId="urn:microsoft.com/office/officeart/2005/8/layout/hierarchy3"/>
    <dgm:cxn modelId="{261DF92D-4660-46D4-A8E5-09C06B1D7401}" type="presParOf" srcId="{759A3467-6382-4AD3-8DEA-5DE1AECC7E65}" destId="{BE00B965-45C9-4A06-8F70-1118FDF9DA52}" srcOrd="2" destOrd="0" presId="urn:microsoft.com/office/officeart/2005/8/layout/hierarchy3"/>
    <dgm:cxn modelId="{B500EC25-BFF7-4698-BFBD-4F724EF87CF0}" type="presParOf" srcId="{759A3467-6382-4AD3-8DEA-5DE1AECC7E65}" destId="{7A44A495-4624-46BF-8649-67619D73C59E}" srcOrd="3" destOrd="0" presId="urn:microsoft.com/office/officeart/2005/8/layout/hierarchy3"/>
    <dgm:cxn modelId="{FBF90A72-337A-4670-8981-521A88309784}" type="presParOf" srcId="{8B057321-3ED4-4FAE-A397-D3B51CC1D7AB}" destId="{2EFDC2CC-4E22-43EF-9D90-646F0C2AF7EC}" srcOrd="2" destOrd="0" presId="urn:microsoft.com/office/officeart/2005/8/layout/hierarchy3"/>
    <dgm:cxn modelId="{D71E377B-46D4-48E6-9462-F26AC0D97576}" type="presParOf" srcId="{2EFDC2CC-4E22-43EF-9D90-646F0C2AF7EC}" destId="{ED640286-7818-465A-AC3A-4D7F1F6B97FF}" srcOrd="0" destOrd="0" presId="urn:microsoft.com/office/officeart/2005/8/layout/hierarchy3"/>
    <dgm:cxn modelId="{BBAD72E5-E5C0-4DB6-8FE8-3A4E8D82859B}" type="presParOf" srcId="{ED640286-7818-465A-AC3A-4D7F1F6B97FF}" destId="{436A3234-FBD4-4CA3-9B87-5E1B39531983}" srcOrd="0" destOrd="0" presId="urn:microsoft.com/office/officeart/2005/8/layout/hierarchy3"/>
    <dgm:cxn modelId="{1FFF818F-4830-4477-ACC5-CFE93D8FFB2A}" type="presParOf" srcId="{ED640286-7818-465A-AC3A-4D7F1F6B97FF}" destId="{E1BD9F17-E755-4A4E-B74D-7B285FB2926B}" srcOrd="1" destOrd="0" presId="urn:microsoft.com/office/officeart/2005/8/layout/hierarchy3"/>
    <dgm:cxn modelId="{E65DF513-33C0-4C8C-B7FA-F28553107778}" type="presParOf" srcId="{2EFDC2CC-4E22-43EF-9D90-646F0C2AF7EC}" destId="{4602FD22-A7BA-4311-8C04-D70FAAB7D7EB}" srcOrd="1" destOrd="0" presId="urn:microsoft.com/office/officeart/2005/8/layout/hierarchy3"/>
    <dgm:cxn modelId="{5B1ABB8C-1012-441A-82C7-0B2F21960AB5}" type="presParOf" srcId="{4602FD22-A7BA-4311-8C04-D70FAAB7D7EB}" destId="{A85F88C7-7620-4506-A09F-6F22306078C4}" srcOrd="0" destOrd="0" presId="urn:microsoft.com/office/officeart/2005/8/layout/hierarchy3"/>
    <dgm:cxn modelId="{5E8178B9-1607-4296-BBC7-6C8D752949E1}" type="presParOf" srcId="{4602FD22-A7BA-4311-8C04-D70FAAB7D7EB}" destId="{F19397B9-5490-4409-B86F-DA7F14B4706D}" srcOrd="1" destOrd="0" presId="urn:microsoft.com/office/officeart/2005/8/layout/hierarchy3"/>
    <dgm:cxn modelId="{C718FFCC-215A-42E7-BC59-F610783FFD6E}" type="presParOf" srcId="{4602FD22-A7BA-4311-8C04-D70FAAB7D7EB}" destId="{3C3F24C6-623B-4344-B055-FBB9BDB28414}" srcOrd="2" destOrd="0" presId="urn:microsoft.com/office/officeart/2005/8/layout/hierarchy3"/>
    <dgm:cxn modelId="{3504D4E4-A4B4-43BE-AF16-305534974DE0}" type="presParOf" srcId="{4602FD22-A7BA-4311-8C04-D70FAAB7D7EB}" destId="{C6FC4112-57B2-4B96-B1F6-84B4269D30B9}" srcOrd="3" destOrd="0" presId="urn:microsoft.com/office/officeart/2005/8/layout/hierarchy3"/>
    <dgm:cxn modelId="{1C122140-9996-419A-A90D-45F698819171}" type="presParOf" srcId="{8B057321-3ED4-4FAE-A397-D3B51CC1D7AB}" destId="{8D45F01D-AB22-40ED-A170-7D6761BACAB6}" srcOrd="3" destOrd="0" presId="urn:microsoft.com/office/officeart/2005/8/layout/hierarchy3"/>
    <dgm:cxn modelId="{AB135303-17A0-4BE4-ACB0-056E64E897A9}" type="presParOf" srcId="{8D45F01D-AB22-40ED-A170-7D6761BACAB6}" destId="{95317E35-6F20-4ACB-97AF-E1C42571DA44}" srcOrd="0" destOrd="0" presId="urn:microsoft.com/office/officeart/2005/8/layout/hierarchy3"/>
    <dgm:cxn modelId="{53AF7BD0-614B-4A39-A875-982E5AAA6FCC}" type="presParOf" srcId="{95317E35-6F20-4ACB-97AF-E1C42571DA44}" destId="{AE25537E-55B3-4866-AD75-DA9F76443598}" srcOrd="0" destOrd="0" presId="urn:microsoft.com/office/officeart/2005/8/layout/hierarchy3"/>
    <dgm:cxn modelId="{4ED6DD85-516B-40FB-8580-5815EAC2C4A1}" type="presParOf" srcId="{95317E35-6F20-4ACB-97AF-E1C42571DA44}" destId="{66CD10A8-407C-4BED-BED0-7B1EE9BAB95B}" srcOrd="1" destOrd="0" presId="urn:microsoft.com/office/officeart/2005/8/layout/hierarchy3"/>
    <dgm:cxn modelId="{252272A7-B57D-4DC6-97C3-92444FEEA82F}" type="presParOf" srcId="{8D45F01D-AB22-40ED-A170-7D6761BACAB6}" destId="{5644086D-D5FA-497A-B7A8-50E20EB635DE}" srcOrd="1" destOrd="0" presId="urn:microsoft.com/office/officeart/2005/8/layout/hierarchy3"/>
    <dgm:cxn modelId="{6D5282EE-D1B8-4ACD-B929-5480F50E181F}" type="presParOf" srcId="{5644086D-D5FA-497A-B7A8-50E20EB635DE}" destId="{2A841D56-4F80-4CDC-BB09-4B33BE6BB351}" srcOrd="0" destOrd="0" presId="urn:microsoft.com/office/officeart/2005/8/layout/hierarchy3"/>
    <dgm:cxn modelId="{70941D30-86D2-42BA-9963-65717702BA8C}" type="presParOf" srcId="{5644086D-D5FA-497A-B7A8-50E20EB635DE}" destId="{453F44B4-FEDC-4EB0-BA53-D8FE7E46BF7C}" srcOrd="1" destOrd="0" presId="urn:microsoft.com/office/officeart/2005/8/layout/hierarchy3"/>
    <dgm:cxn modelId="{B2CA78DF-F5DD-40FE-BB9A-60CCB127B81D}" type="presParOf" srcId="{5644086D-D5FA-497A-B7A8-50E20EB635DE}" destId="{93D53B52-76F0-423C-B0C0-05571A8DAD6B}" srcOrd="2" destOrd="0" presId="urn:microsoft.com/office/officeart/2005/8/layout/hierarchy3"/>
    <dgm:cxn modelId="{C7B0CB80-CD31-475C-88D6-598354A01A38}" type="presParOf" srcId="{5644086D-D5FA-497A-B7A8-50E20EB635DE}" destId="{EE842DE7-A577-4371-BED1-89A74E607AC8}" srcOrd="3" destOrd="0" presId="urn:microsoft.com/office/officeart/2005/8/layout/hierarchy3"/>
    <dgm:cxn modelId="{FC901228-3C66-4616-AA1E-F1E9ACC89859}" type="presParOf" srcId="{8B057321-3ED4-4FAE-A397-D3B51CC1D7AB}" destId="{14AF083A-2D12-4E3E-9C5C-A2CCA894BD43}" srcOrd="4" destOrd="0" presId="urn:microsoft.com/office/officeart/2005/8/layout/hierarchy3"/>
    <dgm:cxn modelId="{2DB32D4E-ACBF-4ADD-8FAF-ED6BA959AB71}" type="presParOf" srcId="{14AF083A-2D12-4E3E-9C5C-A2CCA894BD43}" destId="{345CEAEF-71E7-4B49-A099-212D6D3B2B2C}" srcOrd="0" destOrd="0" presId="urn:microsoft.com/office/officeart/2005/8/layout/hierarchy3"/>
    <dgm:cxn modelId="{A85941BE-C49A-4B98-B3ED-D5C79B0A40BF}" type="presParOf" srcId="{345CEAEF-71E7-4B49-A099-212D6D3B2B2C}" destId="{026EDD7C-897B-4EE4-9A97-87613D1693E4}" srcOrd="0" destOrd="0" presId="urn:microsoft.com/office/officeart/2005/8/layout/hierarchy3"/>
    <dgm:cxn modelId="{93CD550C-7389-4159-B48B-E624E916F7AA}" type="presParOf" srcId="{345CEAEF-71E7-4B49-A099-212D6D3B2B2C}" destId="{809E95A0-17E9-4EDE-84DF-F365B8340A30}" srcOrd="1" destOrd="0" presId="urn:microsoft.com/office/officeart/2005/8/layout/hierarchy3"/>
    <dgm:cxn modelId="{D4BF060F-42CF-42C5-9875-D6DF61110975}" type="presParOf" srcId="{14AF083A-2D12-4E3E-9C5C-A2CCA894BD43}" destId="{A99B38F4-616C-427B-8ECE-A37C06A9F09A}" srcOrd="1" destOrd="0" presId="urn:microsoft.com/office/officeart/2005/8/layout/hierarchy3"/>
    <dgm:cxn modelId="{FEA51471-4313-46A9-97D7-F1138A93C8F1}" type="presParOf" srcId="{A99B38F4-616C-427B-8ECE-A37C06A9F09A}" destId="{AF750ABF-11FF-4227-A9DA-077394F6E3F6}" srcOrd="0" destOrd="0" presId="urn:microsoft.com/office/officeart/2005/8/layout/hierarchy3"/>
    <dgm:cxn modelId="{1DEEBA0E-67EF-4657-9130-898FF415ADB0}" type="presParOf" srcId="{A99B38F4-616C-427B-8ECE-A37C06A9F09A}" destId="{E6210037-6F91-4B46-8417-7C9106B4EE75}" srcOrd="1" destOrd="0" presId="urn:microsoft.com/office/officeart/2005/8/layout/hierarchy3"/>
    <dgm:cxn modelId="{F8C07FE6-AE6E-4A27-ABB9-2A5D4871FDB1}" type="presParOf" srcId="{A99B38F4-616C-427B-8ECE-A37C06A9F09A}" destId="{C2EF813D-428C-4B3C-AE39-E2A8AAAC2434}" srcOrd="2" destOrd="0" presId="urn:microsoft.com/office/officeart/2005/8/layout/hierarchy3"/>
    <dgm:cxn modelId="{1D192A1B-6C57-486A-BA13-38DE325A807B}" type="presParOf" srcId="{A99B38F4-616C-427B-8ECE-A37C06A9F09A}" destId="{A13397A1-8BA8-4B04-A387-20D5220D1B12}" srcOrd="3" destOrd="0" presId="urn:microsoft.com/office/officeart/2005/8/layout/hierarchy3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DE1874-063C-4066-8351-8E929F434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FACCC8-01CF-4687-B827-6705BD16BFD9}">
      <dgm:prSet phldrT="[Texto]"/>
      <dgm:spPr/>
      <dgm:t>
        <a:bodyPr/>
        <a:lstStyle/>
        <a:p>
          <a:r>
            <a:rPr lang="pt-BR" dirty="0" smtClean="0"/>
            <a:t>Crime convencional</a:t>
          </a:r>
          <a:endParaRPr lang="pt-BR" dirty="0"/>
        </a:p>
      </dgm:t>
    </dgm:pt>
    <dgm:pt modelId="{B437781B-13B9-4065-8F7D-921A65AC58E1}" type="parTrans" cxnId="{2E32CBA0-2E3F-4B7D-8E7B-017C26DBFEED}">
      <dgm:prSet/>
      <dgm:spPr/>
      <dgm:t>
        <a:bodyPr/>
        <a:lstStyle/>
        <a:p>
          <a:endParaRPr lang="pt-BR"/>
        </a:p>
      </dgm:t>
    </dgm:pt>
    <dgm:pt modelId="{00563A48-5D7E-4884-BA9F-9D47DBFCBCA9}" type="sibTrans" cxnId="{2E32CBA0-2E3F-4B7D-8E7B-017C26DBFEED}">
      <dgm:prSet/>
      <dgm:spPr/>
      <dgm:t>
        <a:bodyPr/>
        <a:lstStyle/>
        <a:p>
          <a:endParaRPr lang="pt-BR"/>
        </a:p>
      </dgm:t>
    </dgm:pt>
    <dgm:pt modelId="{BB7A75E6-888D-4E5D-9ACB-2C62CA486E15}">
      <dgm:prSet phldrT="[Texto]"/>
      <dgm:spPr/>
      <dgm:t>
        <a:bodyPr/>
        <a:lstStyle/>
        <a:p>
          <a:r>
            <a:rPr lang="pt-BR" dirty="0" smtClean="0"/>
            <a:t>48,3%</a:t>
          </a:r>
          <a:endParaRPr lang="pt-BR" dirty="0"/>
        </a:p>
      </dgm:t>
    </dgm:pt>
    <dgm:pt modelId="{522CAC94-7317-4D81-B638-73B433334E8F}" type="parTrans" cxnId="{7A0D60D0-FC59-4D78-8CC1-361015F26EE3}">
      <dgm:prSet/>
      <dgm:spPr/>
      <dgm:t>
        <a:bodyPr/>
        <a:lstStyle/>
        <a:p>
          <a:endParaRPr lang="pt-BR"/>
        </a:p>
      </dgm:t>
    </dgm:pt>
    <dgm:pt modelId="{158E474F-AE65-45AD-A7C4-36455950EFEC}" type="sibTrans" cxnId="{7A0D60D0-FC59-4D78-8CC1-361015F26EE3}">
      <dgm:prSet/>
      <dgm:spPr/>
      <dgm:t>
        <a:bodyPr/>
        <a:lstStyle/>
        <a:p>
          <a:endParaRPr lang="pt-BR"/>
        </a:p>
      </dgm:t>
    </dgm:pt>
    <dgm:pt modelId="{40C0E1C1-4131-498E-AB3B-BD135CF30355}">
      <dgm:prSet phldrT="[Texto]"/>
      <dgm:spPr/>
      <dgm:t>
        <a:bodyPr/>
        <a:lstStyle/>
        <a:p>
          <a:r>
            <a:rPr lang="pt-BR" dirty="0" smtClean="0"/>
            <a:t>66,1%  </a:t>
          </a:r>
          <a:endParaRPr lang="pt-BR" dirty="0"/>
        </a:p>
      </dgm:t>
    </dgm:pt>
    <dgm:pt modelId="{1199A8EF-918E-4DCA-9BAB-49CB8633C795}" type="parTrans" cxnId="{73D8FCC1-4145-4AD8-B351-5B3D9E2997DA}">
      <dgm:prSet/>
      <dgm:spPr/>
      <dgm:t>
        <a:bodyPr/>
        <a:lstStyle/>
        <a:p>
          <a:endParaRPr lang="pt-BR"/>
        </a:p>
      </dgm:t>
    </dgm:pt>
    <dgm:pt modelId="{111612ED-1547-41C3-9884-542D9BB4B3C8}" type="sibTrans" cxnId="{73D8FCC1-4145-4AD8-B351-5B3D9E2997DA}">
      <dgm:prSet/>
      <dgm:spPr/>
      <dgm:t>
        <a:bodyPr/>
        <a:lstStyle/>
        <a:p>
          <a:endParaRPr lang="pt-BR"/>
        </a:p>
      </dgm:t>
    </dgm:pt>
    <dgm:pt modelId="{74CED907-0DCD-4BEB-B886-13C4893C5A3E}">
      <dgm:prSet phldrT="[Texto]"/>
      <dgm:spPr/>
      <dgm:t>
        <a:bodyPr/>
        <a:lstStyle/>
        <a:p>
          <a:r>
            <a:rPr lang="pt-BR" dirty="0" smtClean="0"/>
            <a:t>Maus tratos</a:t>
          </a:r>
          <a:endParaRPr lang="pt-BR" dirty="0"/>
        </a:p>
      </dgm:t>
    </dgm:pt>
    <dgm:pt modelId="{69B8CF75-52A0-4984-B602-A47BAD7C81E1}" type="parTrans" cxnId="{FCB5493A-33FB-40F8-9049-3132B1872F0B}">
      <dgm:prSet/>
      <dgm:spPr/>
      <dgm:t>
        <a:bodyPr/>
        <a:lstStyle/>
        <a:p>
          <a:endParaRPr lang="pt-BR"/>
        </a:p>
      </dgm:t>
    </dgm:pt>
    <dgm:pt modelId="{74E46E85-0370-492D-8B22-76CA70FFC5B8}" type="sibTrans" cxnId="{FCB5493A-33FB-40F8-9049-3132B1872F0B}">
      <dgm:prSet/>
      <dgm:spPr/>
      <dgm:t>
        <a:bodyPr/>
        <a:lstStyle/>
        <a:p>
          <a:endParaRPr lang="pt-BR"/>
        </a:p>
      </dgm:t>
    </dgm:pt>
    <dgm:pt modelId="{CF9F94A7-12A3-4A60-A820-46B7229EEE3F}">
      <dgm:prSet phldrT="[Texto]"/>
      <dgm:spPr/>
      <dgm:t>
        <a:bodyPr/>
        <a:lstStyle/>
        <a:p>
          <a:r>
            <a:rPr lang="pt-BR" dirty="0" smtClean="0"/>
            <a:t>39,2% </a:t>
          </a:r>
          <a:endParaRPr lang="pt-BR" dirty="0"/>
        </a:p>
      </dgm:t>
    </dgm:pt>
    <dgm:pt modelId="{392B8CF9-98BD-429B-BD9F-0E52F6A88AA2}" type="parTrans" cxnId="{B7E83F98-71B8-4A8D-BFD1-E458FA5383EF}">
      <dgm:prSet/>
      <dgm:spPr/>
      <dgm:t>
        <a:bodyPr/>
        <a:lstStyle/>
        <a:p>
          <a:endParaRPr lang="pt-BR"/>
        </a:p>
      </dgm:t>
    </dgm:pt>
    <dgm:pt modelId="{934EA6B6-5140-48D3-9AB2-0FF97B5EBABC}" type="sibTrans" cxnId="{B7E83F98-71B8-4A8D-BFD1-E458FA5383EF}">
      <dgm:prSet/>
      <dgm:spPr/>
      <dgm:t>
        <a:bodyPr/>
        <a:lstStyle/>
        <a:p>
          <a:endParaRPr lang="pt-BR"/>
        </a:p>
      </dgm:t>
    </dgm:pt>
    <dgm:pt modelId="{540439A1-7863-4A72-AE59-B285875ED76D}">
      <dgm:prSet phldrT="[Texto]"/>
      <dgm:spPr/>
      <dgm:t>
        <a:bodyPr/>
        <a:lstStyle/>
        <a:p>
          <a:r>
            <a:rPr lang="pt-BR" dirty="0" smtClean="0"/>
            <a:t>47,5%</a:t>
          </a:r>
          <a:endParaRPr lang="pt-BR" dirty="0"/>
        </a:p>
      </dgm:t>
    </dgm:pt>
    <dgm:pt modelId="{A6462DB2-0635-4FBE-9E87-FE1135B9C8F6}" type="parTrans" cxnId="{3CB8FA89-1766-46BF-8EC9-3B72A0CF7166}">
      <dgm:prSet/>
      <dgm:spPr/>
      <dgm:t>
        <a:bodyPr/>
        <a:lstStyle/>
        <a:p>
          <a:endParaRPr lang="pt-BR"/>
        </a:p>
      </dgm:t>
    </dgm:pt>
    <dgm:pt modelId="{230E857D-1712-470B-9DEC-15CA320ABBE6}" type="sibTrans" cxnId="{3CB8FA89-1766-46BF-8EC9-3B72A0CF7166}">
      <dgm:prSet/>
      <dgm:spPr/>
      <dgm:t>
        <a:bodyPr/>
        <a:lstStyle/>
        <a:p>
          <a:endParaRPr lang="pt-BR"/>
        </a:p>
      </dgm:t>
    </dgm:pt>
    <dgm:pt modelId="{1A7033B5-8099-432F-9A6B-39B9A866BF09}">
      <dgm:prSet phldrT="[Texto]"/>
      <dgm:spPr/>
      <dgm:t>
        <a:bodyPr/>
        <a:lstStyle/>
        <a:p>
          <a:r>
            <a:rPr lang="pt-BR" dirty="0" smtClean="0"/>
            <a:t>Por pares</a:t>
          </a:r>
          <a:endParaRPr lang="pt-BR" dirty="0"/>
        </a:p>
      </dgm:t>
    </dgm:pt>
    <dgm:pt modelId="{952A5575-279E-42B4-94CC-2EDE756E279F}" type="parTrans" cxnId="{8D25252B-77A4-4B32-9558-48572A1967AE}">
      <dgm:prSet/>
      <dgm:spPr/>
      <dgm:t>
        <a:bodyPr/>
        <a:lstStyle/>
        <a:p>
          <a:endParaRPr lang="pt-BR"/>
        </a:p>
      </dgm:t>
    </dgm:pt>
    <dgm:pt modelId="{8611CF70-2628-4E03-8D13-A65D37C27A7B}" type="sibTrans" cxnId="{8D25252B-77A4-4B32-9558-48572A1967AE}">
      <dgm:prSet/>
      <dgm:spPr/>
      <dgm:t>
        <a:bodyPr/>
        <a:lstStyle/>
        <a:p>
          <a:endParaRPr lang="pt-BR"/>
        </a:p>
      </dgm:t>
    </dgm:pt>
    <dgm:pt modelId="{E38BB7F5-432C-4246-878F-81DB6592B810}">
      <dgm:prSet phldrT="[Texto]"/>
      <dgm:spPr/>
      <dgm:t>
        <a:bodyPr/>
        <a:lstStyle/>
        <a:p>
          <a:r>
            <a:rPr lang="pt-BR" dirty="0" smtClean="0"/>
            <a:t>36,1%</a:t>
          </a:r>
          <a:endParaRPr lang="pt-BR" dirty="0"/>
        </a:p>
      </dgm:t>
    </dgm:pt>
    <dgm:pt modelId="{069AC302-DA44-4492-82D3-B307C35C0420}" type="parTrans" cxnId="{A04C0F24-EB37-463F-963D-0816A012787C}">
      <dgm:prSet/>
      <dgm:spPr/>
      <dgm:t>
        <a:bodyPr/>
        <a:lstStyle/>
        <a:p>
          <a:endParaRPr lang="pt-BR"/>
        </a:p>
      </dgm:t>
    </dgm:pt>
    <dgm:pt modelId="{161517B6-C1B4-4F33-88CD-8A90F3B5479C}" type="sibTrans" cxnId="{A04C0F24-EB37-463F-963D-0816A012787C}">
      <dgm:prSet/>
      <dgm:spPr/>
      <dgm:t>
        <a:bodyPr/>
        <a:lstStyle/>
        <a:p>
          <a:endParaRPr lang="pt-BR"/>
        </a:p>
      </dgm:t>
    </dgm:pt>
    <dgm:pt modelId="{BA94F079-11CA-42CF-9354-17AE2E797BCD}">
      <dgm:prSet/>
      <dgm:spPr/>
      <dgm:t>
        <a:bodyPr/>
        <a:lstStyle/>
        <a:p>
          <a:r>
            <a:rPr lang="pt-BR" dirty="0" smtClean="0"/>
            <a:t>36,7%</a:t>
          </a:r>
          <a:endParaRPr lang="pt-BR" dirty="0"/>
        </a:p>
      </dgm:t>
    </dgm:pt>
    <dgm:pt modelId="{3B019DF4-DC1E-4CE6-B1A6-E94037D43068}" type="parTrans" cxnId="{E6881023-E2AA-4D28-9065-7772C5313975}">
      <dgm:prSet/>
      <dgm:spPr/>
      <dgm:t>
        <a:bodyPr/>
        <a:lstStyle/>
        <a:p>
          <a:endParaRPr lang="pt-BR"/>
        </a:p>
      </dgm:t>
    </dgm:pt>
    <dgm:pt modelId="{2A2A3038-9DA4-4D43-87D1-D4A16F55E83B}" type="sibTrans" cxnId="{E6881023-E2AA-4D28-9065-7772C5313975}">
      <dgm:prSet/>
      <dgm:spPr/>
      <dgm:t>
        <a:bodyPr/>
        <a:lstStyle/>
        <a:p>
          <a:endParaRPr lang="pt-BR"/>
        </a:p>
      </dgm:t>
    </dgm:pt>
    <dgm:pt modelId="{E1B3EF3E-B626-4A07-AD6E-B20CF6AAC6E4}">
      <dgm:prSet/>
      <dgm:spPr/>
      <dgm:t>
        <a:bodyPr/>
        <a:lstStyle/>
        <a:p>
          <a:r>
            <a:rPr lang="pt-BR" dirty="0" smtClean="0"/>
            <a:t>Sexual </a:t>
          </a:r>
          <a:endParaRPr lang="pt-BR" dirty="0"/>
        </a:p>
      </dgm:t>
    </dgm:pt>
    <dgm:pt modelId="{BE349942-DC6E-424C-8080-6D1783B7713B}" type="parTrans" cxnId="{AE1320B5-2FB3-4120-BA53-CA2D29E362F8}">
      <dgm:prSet/>
      <dgm:spPr/>
      <dgm:t>
        <a:bodyPr/>
        <a:lstStyle/>
        <a:p>
          <a:endParaRPr lang="pt-BR"/>
        </a:p>
      </dgm:t>
    </dgm:pt>
    <dgm:pt modelId="{2B699C7E-36FC-4988-83A5-3906385F548F}" type="sibTrans" cxnId="{AE1320B5-2FB3-4120-BA53-CA2D29E362F8}">
      <dgm:prSet/>
      <dgm:spPr/>
      <dgm:t>
        <a:bodyPr/>
        <a:lstStyle/>
        <a:p>
          <a:endParaRPr lang="pt-BR"/>
        </a:p>
      </dgm:t>
    </dgm:pt>
    <dgm:pt modelId="{38CC1320-3F9E-428E-B047-6B1B7A6B3E0C}">
      <dgm:prSet/>
      <dgm:spPr/>
      <dgm:t>
        <a:bodyPr/>
        <a:lstStyle/>
        <a:p>
          <a:r>
            <a:rPr lang="pt-BR" dirty="0" smtClean="0"/>
            <a:t>12,7%</a:t>
          </a:r>
          <a:endParaRPr lang="pt-BR" dirty="0"/>
        </a:p>
      </dgm:t>
    </dgm:pt>
    <dgm:pt modelId="{DB91DF99-4CC1-4849-9BC7-8ABFCA821FC3}" type="parTrans" cxnId="{86CACC61-E026-406B-9CFF-1F9C97F5650C}">
      <dgm:prSet/>
      <dgm:spPr/>
      <dgm:t>
        <a:bodyPr/>
        <a:lstStyle/>
        <a:p>
          <a:endParaRPr lang="pt-BR"/>
        </a:p>
      </dgm:t>
    </dgm:pt>
    <dgm:pt modelId="{DAAE6B12-DAA6-4383-A409-8DE86D4F9E14}" type="sibTrans" cxnId="{86CACC61-E026-406B-9CFF-1F9C97F5650C}">
      <dgm:prSet/>
      <dgm:spPr/>
      <dgm:t>
        <a:bodyPr/>
        <a:lstStyle/>
        <a:p>
          <a:endParaRPr lang="pt-BR"/>
        </a:p>
      </dgm:t>
    </dgm:pt>
    <dgm:pt modelId="{1782292F-0800-4D20-96FD-8D54C70F0E5D}">
      <dgm:prSet/>
      <dgm:spPr/>
      <dgm:t>
        <a:bodyPr/>
        <a:lstStyle/>
        <a:p>
          <a:r>
            <a:rPr lang="pt-BR" dirty="0" smtClean="0"/>
            <a:t>14,1%</a:t>
          </a:r>
          <a:endParaRPr lang="pt-BR" dirty="0"/>
        </a:p>
      </dgm:t>
    </dgm:pt>
    <dgm:pt modelId="{C29D8C0D-2A8A-461A-8E44-CD495868733C}" type="parTrans" cxnId="{32894504-01E5-4225-B199-ABCB55D708A1}">
      <dgm:prSet/>
      <dgm:spPr/>
      <dgm:t>
        <a:bodyPr/>
        <a:lstStyle/>
        <a:p>
          <a:endParaRPr lang="pt-BR"/>
        </a:p>
      </dgm:t>
    </dgm:pt>
    <dgm:pt modelId="{0FF5EB2E-DB32-41FE-B1BC-5BA667CAD11A}" type="sibTrans" cxnId="{32894504-01E5-4225-B199-ABCB55D708A1}">
      <dgm:prSet/>
      <dgm:spPr/>
      <dgm:t>
        <a:bodyPr/>
        <a:lstStyle/>
        <a:p>
          <a:endParaRPr lang="pt-BR"/>
        </a:p>
      </dgm:t>
    </dgm:pt>
    <dgm:pt modelId="{7DAD4BCE-FD79-4B44-909F-EEDDBD4236A5}">
      <dgm:prSet/>
      <dgm:spPr/>
      <dgm:t>
        <a:bodyPr/>
        <a:lstStyle/>
        <a:p>
          <a:r>
            <a:rPr lang="pt-BR" dirty="0" smtClean="0"/>
            <a:t>Indireta</a:t>
          </a:r>
          <a:endParaRPr lang="pt-BR" dirty="0"/>
        </a:p>
      </dgm:t>
    </dgm:pt>
    <dgm:pt modelId="{14830BFF-3AC9-4B0A-B80E-B4F8C890B966}" type="parTrans" cxnId="{F24DBB48-9AAF-48BC-A58D-589F0D9391C4}">
      <dgm:prSet/>
      <dgm:spPr/>
      <dgm:t>
        <a:bodyPr/>
        <a:lstStyle/>
        <a:p>
          <a:endParaRPr lang="pt-BR"/>
        </a:p>
      </dgm:t>
    </dgm:pt>
    <dgm:pt modelId="{DA47A7D5-9C1D-4768-99D7-366CC4D0A07F}" type="sibTrans" cxnId="{F24DBB48-9AAF-48BC-A58D-589F0D9391C4}">
      <dgm:prSet/>
      <dgm:spPr/>
      <dgm:t>
        <a:bodyPr/>
        <a:lstStyle/>
        <a:p>
          <a:endParaRPr lang="pt-BR"/>
        </a:p>
      </dgm:t>
    </dgm:pt>
    <dgm:pt modelId="{F98702B3-61D1-48D7-B1E5-E9FA68FB274F}">
      <dgm:prSet/>
      <dgm:spPr/>
      <dgm:t>
        <a:bodyPr/>
        <a:lstStyle/>
        <a:p>
          <a:r>
            <a:rPr lang="pt-BR" dirty="0" smtClean="0"/>
            <a:t>62,7% </a:t>
          </a:r>
          <a:endParaRPr lang="pt-BR" dirty="0"/>
        </a:p>
      </dgm:t>
    </dgm:pt>
    <dgm:pt modelId="{F115EE16-C4F9-45AA-A8FF-CBF808086AAB}" type="parTrans" cxnId="{6AED38B4-04FC-45A9-9B90-CE7A082B682C}">
      <dgm:prSet/>
      <dgm:spPr/>
      <dgm:t>
        <a:bodyPr/>
        <a:lstStyle/>
        <a:p>
          <a:endParaRPr lang="pt-BR"/>
        </a:p>
      </dgm:t>
    </dgm:pt>
    <dgm:pt modelId="{0BAE3A9E-C32E-4846-8505-770518EFF5EB}" type="sibTrans" cxnId="{6AED38B4-04FC-45A9-9B90-CE7A082B682C}">
      <dgm:prSet/>
      <dgm:spPr/>
      <dgm:t>
        <a:bodyPr/>
        <a:lstStyle/>
        <a:p>
          <a:endParaRPr lang="pt-BR"/>
        </a:p>
      </dgm:t>
    </dgm:pt>
    <dgm:pt modelId="{392EEF46-D08D-4AE4-8596-BB50C6314A11}">
      <dgm:prSet/>
      <dgm:spPr/>
      <dgm:t>
        <a:bodyPr/>
        <a:lstStyle/>
        <a:p>
          <a:r>
            <a:rPr lang="pt-BR" dirty="0" smtClean="0"/>
            <a:t>70,7%</a:t>
          </a:r>
          <a:endParaRPr lang="pt-BR" dirty="0"/>
        </a:p>
      </dgm:t>
    </dgm:pt>
    <dgm:pt modelId="{79D3F83F-4F26-44C4-AD13-322ECC983E61}" type="parTrans" cxnId="{F7C1A0C4-9DE1-4279-B15F-90F0C9A373C7}">
      <dgm:prSet/>
      <dgm:spPr/>
      <dgm:t>
        <a:bodyPr/>
        <a:lstStyle/>
        <a:p>
          <a:endParaRPr lang="pt-BR"/>
        </a:p>
      </dgm:t>
    </dgm:pt>
    <dgm:pt modelId="{5211A295-0484-4875-BBC1-BAFC07AFDDB3}" type="sibTrans" cxnId="{F7C1A0C4-9DE1-4279-B15F-90F0C9A373C7}">
      <dgm:prSet/>
      <dgm:spPr/>
      <dgm:t>
        <a:bodyPr/>
        <a:lstStyle/>
        <a:p>
          <a:endParaRPr lang="pt-BR"/>
        </a:p>
      </dgm:t>
    </dgm:pt>
    <dgm:pt modelId="{8B057321-3ED4-4FAE-A397-D3B51CC1D7AB}" type="pres">
      <dgm:prSet presAssocID="{5FDE1874-063C-4066-8351-8E929F434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4DB572D-716C-45FF-9323-B0CFC7526405}" type="pres">
      <dgm:prSet presAssocID="{98FACCC8-01CF-4687-B827-6705BD16BFD9}" presName="root" presStyleCnt="0"/>
      <dgm:spPr/>
    </dgm:pt>
    <dgm:pt modelId="{D009102A-C400-4257-9F8A-8261B2ECF2E9}" type="pres">
      <dgm:prSet presAssocID="{98FACCC8-01CF-4687-B827-6705BD16BFD9}" presName="rootComposite" presStyleCnt="0"/>
      <dgm:spPr/>
    </dgm:pt>
    <dgm:pt modelId="{91082FC5-3A8B-4932-9B22-FC85C888285F}" type="pres">
      <dgm:prSet presAssocID="{98FACCC8-01CF-4687-B827-6705BD16BFD9}" presName="rootText" presStyleLbl="node1" presStyleIdx="0" presStyleCnt="5"/>
      <dgm:spPr/>
      <dgm:t>
        <a:bodyPr/>
        <a:lstStyle/>
        <a:p>
          <a:endParaRPr lang="pt-BR"/>
        </a:p>
      </dgm:t>
    </dgm:pt>
    <dgm:pt modelId="{08E8C0AD-902F-4943-A170-526EB929B4B4}" type="pres">
      <dgm:prSet presAssocID="{98FACCC8-01CF-4687-B827-6705BD16BFD9}" presName="rootConnector" presStyleLbl="node1" presStyleIdx="0" presStyleCnt="5"/>
      <dgm:spPr/>
      <dgm:t>
        <a:bodyPr/>
        <a:lstStyle/>
        <a:p>
          <a:endParaRPr lang="pt-BR"/>
        </a:p>
      </dgm:t>
    </dgm:pt>
    <dgm:pt modelId="{496E4861-68B2-4351-A94D-8F499CDDEDDC}" type="pres">
      <dgm:prSet presAssocID="{98FACCC8-01CF-4687-B827-6705BD16BFD9}" presName="childShape" presStyleCnt="0"/>
      <dgm:spPr/>
    </dgm:pt>
    <dgm:pt modelId="{492FE786-7EB1-47D7-A77A-1CD945575F40}" type="pres">
      <dgm:prSet presAssocID="{522CAC94-7317-4D81-B638-73B433334E8F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F112E1AC-580E-421D-9CA5-6BC5A0196AFF}" type="pres">
      <dgm:prSet presAssocID="{BB7A75E6-888D-4E5D-9ACB-2C62CA486E15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CB433-35BF-4800-83B4-0BC6E13184A3}" type="pres">
      <dgm:prSet presAssocID="{1199A8EF-918E-4DCA-9BAB-49CB8633C795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071E9B5D-454B-452E-8AA3-25A24F7A73C0}" type="pres">
      <dgm:prSet presAssocID="{40C0E1C1-4131-498E-AB3B-BD135CF30355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04D046-B1B4-4CA5-8E09-9E0813DC00C7}" type="pres">
      <dgm:prSet presAssocID="{74CED907-0DCD-4BEB-B886-13C4893C5A3E}" presName="root" presStyleCnt="0"/>
      <dgm:spPr/>
    </dgm:pt>
    <dgm:pt modelId="{4EEC4307-96B3-4C11-A9E7-32B283095A51}" type="pres">
      <dgm:prSet presAssocID="{74CED907-0DCD-4BEB-B886-13C4893C5A3E}" presName="rootComposite" presStyleCnt="0"/>
      <dgm:spPr/>
    </dgm:pt>
    <dgm:pt modelId="{D49C4C50-2777-4227-865A-E5DCCD520B21}" type="pres">
      <dgm:prSet presAssocID="{74CED907-0DCD-4BEB-B886-13C4893C5A3E}" presName="rootText" presStyleLbl="node1" presStyleIdx="1" presStyleCnt="5"/>
      <dgm:spPr/>
      <dgm:t>
        <a:bodyPr/>
        <a:lstStyle/>
        <a:p>
          <a:endParaRPr lang="pt-BR"/>
        </a:p>
      </dgm:t>
    </dgm:pt>
    <dgm:pt modelId="{966EC750-76E8-472D-A9DD-CC2207E5801E}" type="pres">
      <dgm:prSet presAssocID="{74CED907-0DCD-4BEB-B886-13C4893C5A3E}" presName="rootConnector" presStyleLbl="node1" presStyleIdx="1" presStyleCnt="5"/>
      <dgm:spPr/>
      <dgm:t>
        <a:bodyPr/>
        <a:lstStyle/>
        <a:p>
          <a:endParaRPr lang="pt-BR"/>
        </a:p>
      </dgm:t>
    </dgm:pt>
    <dgm:pt modelId="{759A3467-6382-4AD3-8DEA-5DE1AECC7E65}" type="pres">
      <dgm:prSet presAssocID="{74CED907-0DCD-4BEB-B886-13C4893C5A3E}" presName="childShape" presStyleCnt="0"/>
      <dgm:spPr/>
    </dgm:pt>
    <dgm:pt modelId="{7A4920BF-9CFE-4B90-8E0A-CC3FC57EA374}" type="pres">
      <dgm:prSet presAssocID="{392B8CF9-98BD-429B-BD9F-0E52F6A88AA2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7ED03E34-2F7C-45BD-9F22-BBD90F68D786}" type="pres">
      <dgm:prSet presAssocID="{CF9F94A7-12A3-4A60-A820-46B7229EEE3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0B965-45C9-4A06-8F70-1118FDF9DA52}" type="pres">
      <dgm:prSet presAssocID="{A6462DB2-0635-4FBE-9E87-FE1135B9C8F6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7A44A495-4624-46BF-8649-67619D73C59E}" type="pres">
      <dgm:prSet presAssocID="{540439A1-7863-4A72-AE59-B285875ED76D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DC2CC-4E22-43EF-9D90-646F0C2AF7EC}" type="pres">
      <dgm:prSet presAssocID="{1A7033B5-8099-432F-9A6B-39B9A866BF09}" presName="root" presStyleCnt="0"/>
      <dgm:spPr/>
    </dgm:pt>
    <dgm:pt modelId="{ED640286-7818-465A-AC3A-4D7F1F6B97FF}" type="pres">
      <dgm:prSet presAssocID="{1A7033B5-8099-432F-9A6B-39B9A866BF09}" presName="rootComposite" presStyleCnt="0"/>
      <dgm:spPr/>
    </dgm:pt>
    <dgm:pt modelId="{436A3234-FBD4-4CA3-9B87-5E1B39531983}" type="pres">
      <dgm:prSet presAssocID="{1A7033B5-8099-432F-9A6B-39B9A866BF09}" presName="rootText" presStyleLbl="node1" presStyleIdx="2" presStyleCnt="5"/>
      <dgm:spPr/>
      <dgm:t>
        <a:bodyPr/>
        <a:lstStyle/>
        <a:p>
          <a:endParaRPr lang="pt-BR"/>
        </a:p>
      </dgm:t>
    </dgm:pt>
    <dgm:pt modelId="{E1BD9F17-E755-4A4E-B74D-7B285FB2926B}" type="pres">
      <dgm:prSet presAssocID="{1A7033B5-8099-432F-9A6B-39B9A866BF09}" presName="rootConnector" presStyleLbl="node1" presStyleIdx="2" presStyleCnt="5"/>
      <dgm:spPr/>
      <dgm:t>
        <a:bodyPr/>
        <a:lstStyle/>
        <a:p>
          <a:endParaRPr lang="pt-BR"/>
        </a:p>
      </dgm:t>
    </dgm:pt>
    <dgm:pt modelId="{4602FD22-A7BA-4311-8C04-D70FAAB7D7EB}" type="pres">
      <dgm:prSet presAssocID="{1A7033B5-8099-432F-9A6B-39B9A866BF09}" presName="childShape" presStyleCnt="0"/>
      <dgm:spPr/>
    </dgm:pt>
    <dgm:pt modelId="{A85F88C7-7620-4506-A09F-6F22306078C4}" type="pres">
      <dgm:prSet presAssocID="{069AC302-DA44-4492-82D3-B307C35C0420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F19397B9-5490-4409-B86F-DA7F14B4706D}" type="pres">
      <dgm:prSet presAssocID="{E38BB7F5-432C-4246-878F-81DB6592B81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F24C6-623B-4344-B055-FBB9BDB28414}" type="pres">
      <dgm:prSet presAssocID="{3B019DF4-DC1E-4CE6-B1A6-E94037D43068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C6FC4112-57B2-4B96-B1F6-84B4269D30B9}" type="pres">
      <dgm:prSet presAssocID="{BA94F079-11CA-42CF-9354-17AE2E797BCD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45F01D-AB22-40ED-A170-7D6761BACAB6}" type="pres">
      <dgm:prSet presAssocID="{E1B3EF3E-B626-4A07-AD6E-B20CF6AAC6E4}" presName="root" presStyleCnt="0"/>
      <dgm:spPr/>
    </dgm:pt>
    <dgm:pt modelId="{95317E35-6F20-4ACB-97AF-E1C42571DA44}" type="pres">
      <dgm:prSet presAssocID="{E1B3EF3E-B626-4A07-AD6E-B20CF6AAC6E4}" presName="rootComposite" presStyleCnt="0"/>
      <dgm:spPr/>
    </dgm:pt>
    <dgm:pt modelId="{AE25537E-55B3-4866-AD75-DA9F76443598}" type="pres">
      <dgm:prSet presAssocID="{E1B3EF3E-B626-4A07-AD6E-B20CF6AAC6E4}" presName="rootText" presStyleLbl="node1" presStyleIdx="3" presStyleCnt="5"/>
      <dgm:spPr/>
      <dgm:t>
        <a:bodyPr/>
        <a:lstStyle/>
        <a:p>
          <a:endParaRPr lang="pt-BR"/>
        </a:p>
      </dgm:t>
    </dgm:pt>
    <dgm:pt modelId="{66CD10A8-407C-4BED-BED0-7B1EE9BAB95B}" type="pres">
      <dgm:prSet presAssocID="{E1B3EF3E-B626-4A07-AD6E-B20CF6AAC6E4}" presName="rootConnector" presStyleLbl="node1" presStyleIdx="3" presStyleCnt="5"/>
      <dgm:spPr/>
      <dgm:t>
        <a:bodyPr/>
        <a:lstStyle/>
        <a:p>
          <a:endParaRPr lang="pt-BR"/>
        </a:p>
      </dgm:t>
    </dgm:pt>
    <dgm:pt modelId="{5644086D-D5FA-497A-B7A8-50E20EB635DE}" type="pres">
      <dgm:prSet presAssocID="{E1B3EF3E-B626-4A07-AD6E-B20CF6AAC6E4}" presName="childShape" presStyleCnt="0"/>
      <dgm:spPr/>
    </dgm:pt>
    <dgm:pt modelId="{2A841D56-4F80-4CDC-BB09-4B33BE6BB351}" type="pres">
      <dgm:prSet presAssocID="{DB91DF99-4CC1-4849-9BC7-8ABFCA821FC3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453F44B4-FEDC-4EB0-BA53-D8FE7E46BF7C}" type="pres">
      <dgm:prSet presAssocID="{38CC1320-3F9E-428E-B047-6B1B7A6B3E0C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53B52-76F0-423C-B0C0-05571A8DAD6B}" type="pres">
      <dgm:prSet presAssocID="{C29D8C0D-2A8A-461A-8E44-CD495868733C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EE842DE7-A577-4371-BED1-89A74E607AC8}" type="pres">
      <dgm:prSet presAssocID="{1782292F-0800-4D20-96FD-8D54C70F0E5D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AF083A-2D12-4E3E-9C5C-A2CCA894BD43}" type="pres">
      <dgm:prSet presAssocID="{7DAD4BCE-FD79-4B44-909F-EEDDBD4236A5}" presName="root" presStyleCnt="0"/>
      <dgm:spPr/>
    </dgm:pt>
    <dgm:pt modelId="{345CEAEF-71E7-4B49-A099-212D6D3B2B2C}" type="pres">
      <dgm:prSet presAssocID="{7DAD4BCE-FD79-4B44-909F-EEDDBD4236A5}" presName="rootComposite" presStyleCnt="0"/>
      <dgm:spPr/>
    </dgm:pt>
    <dgm:pt modelId="{026EDD7C-897B-4EE4-9A97-87613D1693E4}" type="pres">
      <dgm:prSet presAssocID="{7DAD4BCE-FD79-4B44-909F-EEDDBD4236A5}" presName="rootText" presStyleLbl="node1" presStyleIdx="4" presStyleCnt="5"/>
      <dgm:spPr/>
      <dgm:t>
        <a:bodyPr/>
        <a:lstStyle/>
        <a:p>
          <a:endParaRPr lang="pt-BR"/>
        </a:p>
      </dgm:t>
    </dgm:pt>
    <dgm:pt modelId="{809E95A0-17E9-4EDE-84DF-F365B8340A30}" type="pres">
      <dgm:prSet presAssocID="{7DAD4BCE-FD79-4B44-909F-EEDDBD4236A5}" presName="rootConnector" presStyleLbl="node1" presStyleIdx="4" presStyleCnt="5"/>
      <dgm:spPr/>
      <dgm:t>
        <a:bodyPr/>
        <a:lstStyle/>
        <a:p>
          <a:endParaRPr lang="pt-BR"/>
        </a:p>
      </dgm:t>
    </dgm:pt>
    <dgm:pt modelId="{A99B38F4-616C-427B-8ECE-A37C06A9F09A}" type="pres">
      <dgm:prSet presAssocID="{7DAD4BCE-FD79-4B44-909F-EEDDBD4236A5}" presName="childShape" presStyleCnt="0"/>
      <dgm:spPr/>
    </dgm:pt>
    <dgm:pt modelId="{AF750ABF-11FF-4227-A9DA-077394F6E3F6}" type="pres">
      <dgm:prSet presAssocID="{F115EE16-C4F9-45AA-A8FF-CBF808086AAB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E6210037-6F91-4B46-8417-7C9106B4EE75}" type="pres">
      <dgm:prSet presAssocID="{F98702B3-61D1-48D7-B1E5-E9FA68FB274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F813D-428C-4B3C-AE39-E2A8AAAC2434}" type="pres">
      <dgm:prSet presAssocID="{79D3F83F-4F26-44C4-AD13-322ECC983E61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A13397A1-8BA8-4B04-A387-20D5220D1B12}" type="pres">
      <dgm:prSet presAssocID="{392EEF46-D08D-4AE4-8596-BB50C6314A1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C1A0C4-9DE1-4279-B15F-90F0C9A373C7}" srcId="{7DAD4BCE-FD79-4B44-909F-EEDDBD4236A5}" destId="{392EEF46-D08D-4AE4-8596-BB50C6314A11}" srcOrd="1" destOrd="0" parTransId="{79D3F83F-4F26-44C4-AD13-322ECC983E61}" sibTransId="{5211A295-0484-4875-BBC1-BAFC07AFDDB3}"/>
    <dgm:cxn modelId="{F24DBB48-9AAF-48BC-A58D-589F0D9391C4}" srcId="{5FDE1874-063C-4066-8351-8E929F4345FF}" destId="{7DAD4BCE-FD79-4B44-909F-EEDDBD4236A5}" srcOrd="4" destOrd="0" parTransId="{14830BFF-3AC9-4B0A-B80E-B4F8C890B966}" sibTransId="{DA47A7D5-9C1D-4768-99D7-366CC4D0A07F}"/>
    <dgm:cxn modelId="{AE1320B5-2FB3-4120-BA53-CA2D29E362F8}" srcId="{5FDE1874-063C-4066-8351-8E929F4345FF}" destId="{E1B3EF3E-B626-4A07-AD6E-B20CF6AAC6E4}" srcOrd="3" destOrd="0" parTransId="{BE349942-DC6E-424C-8080-6D1783B7713B}" sibTransId="{2B699C7E-36FC-4988-83A5-3906385F548F}"/>
    <dgm:cxn modelId="{D98A3FD9-F2F7-483A-91A6-568203E24807}" type="presOf" srcId="{98FACCC8-01CF-4687-B827-6705BD16BFD9}" destId="{08E8C0AD-902F-4943-A170-526EB929B4B4}" srcOrd="1" destOrd="0" presId="urn:microsoft.com/office/officeart/2005/8/layout/hierarchy3"/>
    <dgm:cxn modelId="{0E01A85D-A5CA-4373-A293-58FF2D6803BC}" type="presOf" srcId="{C29D8C0D-2A8A-461A-8E44-CD495868733C}" destId="{93D53B52-76F0-423C-B0C0-05571A8DAD6B}" srcOrd="0" destOrd="0" presId="urn:microsoft.com/office/officeart/2005/8/layout/hierarchy3"/>
    <dgm:cxn modelId="{7A0D60D0-FC59-4D78-8CC1-361015F26EE3}" srcId="{98FACCC8-01CF-4687-B827-6705BD16BFD9}" destId="{BB7A75E6-888D-4E5D-9ACB-2C62CA486E15}" srcOrd="0" destOrd="0" parTransId="{522CAC94-7317-4D81-B638-73B433334E8F}" sibTransId="{158E474F-AE65-45AD-A7C4-36455950EFEC}"/>
    <dgm:cxn modelId="{7CD05979-96ED-4710-A860-AB2C8C6BCB7A}" type="presOf" srcId="{5FDE1874-063C-4066-8351-8E929F4345FF}" destId="{8B057321-3ED4-4FAE-A397-D3B51CC1D7AB}" srcOrd="0" destOrd="0" presId="urn:microsoft.com/office/officeart/2005/8/layout/hierarchy3"/>
    <dgm:cxn modelId="{B7E83F98-71B8-4A8D-BFD1-E458FA5383EF}" srcId="{74CED907-0DCD-4BEB-B886-13C4893C5A3E}" destId="{CF9F94A7-12A3-4A60-A820-46B7229EEE3F}" srcOrd="0" destOrd="0" parTransId="{392B8CF9-98BD-429B-BD9F-0E52F6A88AA2}" sibTransId="{934EA6B6-5140-48D3-9AB2-0FF97B5EBABC}"/>
    <dgm:cxn modelId="{6006B2CC-A394-4AF8-917A-3B1BB2D91753}" type="presOf" srcId="{7DAD4BCE-FD79-4B44-909F-EEDDBD4236A5}" destId="{809E95A0-17E9-4EDE-84DF-F365B8340A30}" srcOrd="1" destOrd="0" presId="urn:microsoft.com/office/officeart/2005/8/layout/hierarchy3"/>
    <dgm:cxn modelId="{9E48156A-7C1B-488B-B779-543F1F83E050}" type="presOf" srcId="{38CC1320-3F9E-428E-B047-6B1B7A6B3E0C}" destId="{453F44B4-FEDC-4EB0-BA53-D8FE7E46BF7C}" srcOrd="0" destOrd="0" presId="urn:microsoft.com/office/officeart/2005/8/layout/hierarchy3"/>
    <dgm:cxn modelId="{CCF01098-3C4E-4792-8447-791028064203}" type="presOf" srcId="{40C0E1C1-4131-498E-AB3B-BD135CF30355}" destId="{071E9B5D-454B-452E-8AA3-25A24F7A73C0}" srcOrd="0" destOrd="0" presId="urn:microsoft.com/office/officeart/2005/8/layout/hierarchy3"/>
    <dgm:cxn modelId="{1091464C-06F2-4332-8B49-6CC8D5AF4A53}" type="presOf" srcId="{7DAD4BCE-FD79-4B44-909F-EEDDBD4236A5}" destId="{026EDD7C-897B-4EE4-9A97-87613D1693E4}" srcOrd="0" destOrd="0" presId="urn:microsoft.com/office/officeart/2005/8/layout/hierarchy3"/>
    <dgm:cxn modelId="{AB899709-41C7-4BD6-9F92-A3616CEC6199}" type="presOf" srcId="{1A7033B5-8099-432F-9A6B-39B9A866BF09}" destId="{436A3234-FBD4-4CA3-9B87-5E1B39531983}" srcOrd="0" destOrd="0" presId="urn:microsoft.com/office/officeart/2005/8/layout/hierarchy3"/>
    <dgm:cxn modelId="{86CACC61-E026-406B-9CFF-1F9C97F5650C}" srcId="{E1B3EF3E-B626-4A07-AD6E-B20CF6AAC6E4}" destId="{38CC1320-3F9E-428E-B047-6B1B7A6B3E0C}" srcOrd="0" destOrd="0" parTransId="{DB91DF99-4CC1-4849-9BC7-8ABFCA821FC3}" sibTransId="{DAAE6B12-DAA6-4383-A409-8DE86D4F9E14}"/>
    <dgm:cxn modelId="{32894504-01E5-4225-B199-ABCB55D708A1}" srcId="{E1B3EF3E-B626-4A07-AD6E-B20CF6AAC6E4}" destId="{1782292F-0800-4D20-96FD-8D54C70F0E5D}" srcOrd="1" destOrd="0" parTransId="{C29D8C0D-2A8A-461A-8E44-CD495868733C}" sibTransId="{0FF5EB2E-DB32-41FE-B1BC-5BA667CAD11A}"/>
    <dgm:cxn modelId="{E6881023-E2AA-4D28-9065-7772C5313975}" srcId="{1A7033B5-8099-432F-9A6B-39B9A866BF09}" destId="{BA94F079-11CA-42CF-9354-17AE2E797BCD}" srcOrd="1" destOrd="0" parTransId="{3B019DF4-DC1E-4CE6-B1A6-E94037D43068}" sibTransId="{2A2A3038-9DA4-4D43-87D1-D4A16F55E83B}"/>
    <dgm:cxn modelId="{850A3639-6810-4805-A16C-BFCF171C055C}" type="presOf" srcId="{A6462DB2-0635-4FBE-9E87-FE1135B9C8F6}" destId="{BE00B965-45C9-4A06-8F70-1118FDF9DA52}" srcOrd="0" destOrd="0" presId="urn:microsoft.com/office/officeart/2005/8/layout/hierarchy3"/>
    <dgm:cxn modelId="{F3025215-5D89-4CD6-9576-42F43C998409}" type="presOf" srcId="{79D3F83F-4F26-44C4-AD13-322ECC983E61}" destId="{C2EF813D-428C-4B3C-AE39-E2A8AAAC2434}" srcOrd="0" destOrd="0" presId="urn:microsoft.com/office/officeart/2005/8/layout/hierarchy3"/>
    <dgm:cxn modelId="{64024E3F-346E-4070-A746-ADF5A102CEDC}" type="presOf" srcId="{CF9F94A7-12A3-4A60-A820-46B7229EEE3F}" destId="{7ED03E34-2F7C-45BD-9F22-BBD90F68D786}" srcOrd="0" destOrd="0" presId="urn:microsoft.com/office/officeart/2005/8/layout/hierarchy3"/>
    <dgm:cxn modelId="{673AE05D-9FE5-456B-9E6F-DF78BADBD511}" type="presOf" srcId="{522CAC94-7317-4D81-B638-73B433334E8F}" destId="{492FE786-7EB1-47D7-A77A-1CD945575F40}" srcOrd="0" destOrd="0" presId="urn:microsoft.com/office/officeart/2005/8/layout/hierarchy3"/>
    <dgm:cxn modelId="{185D9CDB-6167-4732-B595-A9881E47EB5A}" type="presOf" srcId="{069AC302-DA44-4492-82D3-B307C35C0420}" destId="{A85F88C7-7620-4506-A09F-6F22306078C4}" srcOrd="0" destOrd="0" presId="urn:microsoft.com/office/officeart/2005/8/layout/hierarchy3"/>
    <dgm:cxn modelId="{71271838-5105-4125-9047-385570375373}" type="presOf" srcId="{540439A1-7863-4A72-AE59-B285875ED76D}" destId="{7A44A495-4624-46BF-8649-67619D73C59E}" srcOrd="0" destOrd="0" presId="urn:microsoft.com/office/officeart/2005/8/layout/hierarchy3"/>
    <dgm:cxn modelId="{2E32CBA0-2E3F-4B7D-8E7B-017C26DBFEED}" srcId="{5FDE1874-063C-4066-8351-8E929F4345FF}" destId="{98FACCC8-01CF-4687-B827-6705BD16BFD9}" srcOrd="0" destOrd="0" parTransId="{B437781B-13B9-4065-8F7D-921A65AC58E1}" sibTransId="{00563A48-5D7E-4884-BA9F-9D47DBFCBCA9}"/>
    <dgm:cxn modelId="{6AED38B4-04FC-45A9-9B90-CE7A082B682C}" srcId="{7DAD4BCE-FD79-4B44-909F-EEDDBD4236A5}" destId="{F98702B3-61D1-48D7-B1E5-E9FA68FB274F}" srcOrd="0" destOrd="0" parTransId="{F115EE16-C4F9-45AA-A8FF-CBF808086AAB}" sibTransId="{0BAE3A9E-C32E-4846-8505-770518EFF5EB}"/>
    <dgm:cxn modelId="{65A0DD30-774B-4AF1-85B3-A225017EFBD3}" type="presOf" srcId="{98FACCC8-01CF-4687-B827-6705BD16BFD9}" destId="{91082FC5-3A8B-4932-9B22-FC85C888285F}" srcOrd="0" destOrd="0" presId="urn:microsoft.com/office/officeart/2005/8/layout/hierarchy3"/>
    <dgm:cxn modelId="{3CB8FA89-1766-46BF-8EC9-3B72A0CF7166}" srcId="{74CED907-0DCD-4BEB-B886-13C4893C5A3E}" destId="{540439A1-7863-4A72-AE59-B285875ED76D}" srcOrd="1" destOrd="0" parTransId="{A6462DB2-0635-4FBE-9E87-FE1135B9C8F6}" sibTransId="{230E857D-1712-470B-9DEC-15CA320ABBE6}"/>
    <dgm:cxn modelId="{E259CD5D-F1EF-4D64-BDB9-8A8559208878}" type="presOf" srcId="{392EEF46-D08D-4AE4-8596-BB50C6314A11}" destId="{A13397A1-8BA8-4B04-A387-20D5220D1B12}" srcOrd="0" destOrd="0" presId="urn:microsoft.com/office/officeart/2005/8/layout/hierarchy3"/>
    <dgm:cxn modelId="{8A6D5A35-73AD-42BD-8B4C-7B801AF37D32}" type="presOf" srcId="{1199A8EF-918E-4DCA-9BAB-49CB8633C795}" destId="{62ECB433-35BF-4800-83B4-0BC6E13184A3}" srcOrd="0" destOrd="0" presId="urn:microsoft.com/office/officeart/2005/8/layout/hierarchy3"/>
    <dgm:cxn modelId="{A31534CF-5ABC-4243-BB54-D8231594C73E}" type="presOf" srcId="{F115EE16-C4F9-45AA-A8FF-CBF808086AAB}" destId="{AF750ABF-11FF-4227-A9DA-077394F6E3F6}" srcOrd="0" destOrd="0" presId="urn:microsoft.com/office/officeart/2005/8/layout/hierarchy3"/>
    <dgm:cxn modelId="{4AE6BE58-11D3-481F-8331-53D3AC38E398}" type="presOf" srcId="{E1B3EF3E-B626-4A07-AD6E-B20CF6AAC6E4}" destId="{AE25537E-55B3-4866-AD75-DA9F76443598}" srcOrd="0" destOrd="0" presId="urn:microsoft.com/office/officeart/2005/8/layout/hierarchy3"/>
    <dgm:cxn modelId="{2E5A0A6E-16A9-4BE4-9CC7-B7E8C552AFE0}" type="presOf" srcId="{74CED907-0DCD-4BEB-B886-13C4893C5A3E}" destId="{D49C4C50-2777-4227-865A-E5DCCD520B21}" srcOrd="0" destOrd="0" presId="urn:microsoft.com/office/officeart/2005/8/layout/hierarchy3"/>
    <dgm:cxn modelId="{65538CC4-F381-40C4-B80E-F81635C18020}" type="presOf" srcId="{E1B3EF3E-B626-4A07-AD6E-B20CF6AAC6E4}" destId="{66CD10A8-407C-4BED-BED0-7B1EE9BAB95B}" srcOrd="1" destOrd="0" presId="urn:microsoft.com/office/officeart/2005/8/layout/hierarchy3"/>
    <dgm:cxn modelId="{83A6B574-7C0F-4AA1-96E3-8E5BB7C731D1}" type="presOf" srcId="{1782292F-0800-4D20-96FD-8D54C70F0E5D}" destId="{EE842DE7-A577-4371-BED1-89A74E607AC8}" srcOrd="0" destOrd="0" presId="urn:microsoft.com/office/officeart/2005/8/layout/hierarchy3"/>
    <dgm:cxn modelId="{0340BB64-DED5-4496-B4EA-554E4B594EAE}" type="presOf" srcId="{E38BB7F5-432C-4246-878F-81DB6592B810}" destId="{F19397B9-5490-4409-B86F-DA7F14B4706D}" srcOrd="0" destOrd="0" presId="urn:microsoft.com/office/officeart/2005/8/layout/hierarchy3"/>
    <dgm:cxn modelId="{3F47FDD3-BAE4-42AE-94B5-8A46EA691CE9}" type="presOf" srcId="{F98702B3-61D1-48D7-B1E5-E9FA68FB274F}" destId="{E6210037-6F91-4B46-8417-7C9106B4EE75}" srcOrd="0" destOrd="0" presId="urn:microsoft.com/office/officeart/2005/8/layout/hierarchy3"/>
    <dgm:cxn modelId="{DBFC4B50-E455-4C00-BA87-D914F4FA7E39}" type="presOf" srcId="{DB91DF99-4CC1-4849-9BC7-8ABFCA821FC3}" destId="{2A841D56-4F80-4CDC-BB09-4B33BE6BB351}" srcOrd="0" destOrd="0" presId="urn:microsoft.com/office/officeart/2005/8/layout/hierarchy3"/>
    <dgm:cxn modelId="{A1AEA0EA-B318-45EF-AD13-1CDA8B3A6BE3}" type="presOf" srcId="{392B8CF9-98BD-429B-BD9F-0E52F6A88AA2}" destId="{7A4920BF-9CFE-4B90-8E0A-CC3FC57EA374}" srcOrd="0" destOrd="0" presId="urn:microsoft.com/office/officeart/2005/8/layout/hierarchy3"/>
    <dgm:cxn modelId="{87E7938A-F705-4C08-B753-1EA639E4FA9E}" type="presOf" srcId="{3B019DF4-DC1E-4CE6-B1A6-E94037D43068}" destId="{3C3F24C6-623B-4344-B055-FBB9BDB28414}" srcOrd="0" destOrd="0" presId="urn:microsoft.com/office/officeart/2005/8/layout/hierarchy3"/>
    <dgm:cxn modelId="{987910EB-B4CB-43FA-A55C-EDCDE8D24B7D}" type="presOf" srcId="{74CED907-0DCD-4BEB-B886-13C4893C5A3E}" destId="{966EC750-76E8-472D-A9DD-CC2207E5801E}" srcOrd="1" destOrd="0" presId="urn:microsoft.com/office/officeart/2005/8/layout/hierarchy3"/>
    <dgm:cxn modelId="{FCB5493A-33FB-40F8-9049-3132B1872F0B}" srcId="{5FDE1874-063C-4066-8351-8E929F4345FF}" destId="{74CED907-0DCD-4BEB-B886-13C4893C5A3E}" srcOrd="1" destOrd="0" parTransId="{69B8CF75-52A0-4984-B602-A47BAD7C81E1}" sibTransId="{74E46E85-0370-492D-8B22-76CA70FFC5B8}"/>
    <dgm:cxn modelId="{68A7952D-E4CB-40FE-8811-AC52AB0C6A42}" type="presOf" srcId="{BA94F079-11CA-42CF-9354-17AE2E797BCD}" destId="{C6FC4112-57B2-4B96-B1F6-84B4269D30B9}" srcOrd="0" destOrd="0" presId="urn:microsoft.com/office/officeart/2005/8/layout/hierarchy3"/>
    <dgm:cxn modelId="{787C4223-5852-4B38-B319-1DF17871780B}" type="presOf" srcId="{1A7033B5-8099-432F-9A6B-39B9A866BF09}" destId="{E1BD9F17-E755-4A4E-B74D-7B285FB2926B}" srcOrd="1" destOrd="0" presId="urn:microsoft.com/office/officeart/2005/8/layout/hierarchy3"/>
    <dgm:cxn modelId="{8D25252B-77A4-4B32-9558-48572A1967AE}" srcId="{5FDE1874-063C-4066-8351-8E929F4345FF}" destId="{1A7033B5-8099-432F-9A6B-39B9A866BF09}" srcOrd="2" destOrd="0" parTransId="{952A5575-279E-42B4-94CC-2EDE756E279F}" sibTransId="{8611CF70-2628-4E03-8D13-A65D37C27A7B}"/>
    <dgm:cxn modelId="{C675D2F0-F0A7-407D-94F3-CDEA7317662A}" type="presOf" srcId="{BB7A75E6-888D-4E5D-9ACB-2C62CA486E15}" destId="{F112E1AC-580E-421D-9CA5-6BC5A0196AFF}" srcOrd="0" destOrd="0" presId="urn:microsoft.com/office/officeart/2005/8/layout/hierarchy3"/>
    <dgm:cxn modelId="{A04C0F24-EB37-463F-963D-0816A012787C}" srcId="{1A7033B5-8099-432F-9A6B-39B9A866BF09}" destId="{E38BB7F5-432C-4246-878F-81DB6592B810}" srcOrd="0" destOrd="0" parTransId="{069AC302-DA44-4492-82D3-B307C35C0420}" sibTransId="{161517B6-C1B4-4F33-88CD-8A90F3B5479C}"/>
    <dgm:cxn modelId="{73D8FCC1-4145-4AD8-B351-5B3D9E2997DA}" srcId="{98FACCC8-01CF-4687-B827-6705BD16BFD9}" destId="{40C0E1C1-4131-498E-AB3B-BD135CF30355}" srcOrd="1" destOrd="0" parTransId="{1199A8EF-918E-4DCA-9BAB-49CB8633C795}" sibTransId="{111612ED-1547-41C3-9884-542D9BB4B3C8}"/>
    <dgm:cxn modelId="{0551B4C7-7F55-4DD9-AEBE-E8C56EC87571}" type="presParOf" srcId="{8B057321-3ED4-4FAE-A397-D3B51CC1D7AB}" destId="{64DB572D-716C-45FF-9323-B0CFC7526405}" srcOrd="0" destOrd="0" presId="urn:microsoft.com/office/officeart/2005/8/layout/hierarchy3"/>
    <dgm:cxn modelId="{35BA5AE3-F5EA-479C-905B-E65E03C5618A}" type="presParOf" srcId="{64DB572D-716C-45FF-9323-B0CFC7526405}" destId="{D009102A-C400-4257-9F8A-8261B2ECF2E9}" srcOrd="0" destOrd="0" presId="urn:microsoft.com/office/officeart/2005/8/layout/hierarchy3"/>
    <dgm:cxn modelId="{E2947A6F-E4B3-4D91-AE33-094E7C367E42}" type="presParOf" srcId="{D009102A-C400-4257-9F8A-8261B2ECF2E9}" destId="{91082FC5-3A8B-4932-9B22-FC85C888285F}" srcOrd="0" destOrd="0" presId="urn:microsoft.com/office/officeart/2005/8/layout/hierarchy3"/>
    <dgm:cxn modelId="{329EB074-3A04-4767-8033-5C634F756C74}" type="presParOf" srcId="{D009102A-C400-4257-9F8A-8261B2ECF2E9}" destId="{08E8C0AD-902F-4943-A170-526EB929B4B4}" srcOrd="1" destOrd="0" presId="urn:microsoft.com/office/officeart/2005/8/layout/hierarchy3"/>
    <dgm:cxn modelId="{092C4617-8E39-4922-9A7B-0909BC03DBB4}" type="presParOf" srcId="{64DB572D-716C-45FF-9323-B0CFC7526405}" destId="{496E4861-68B2-4351-A94D-8F499CDDEDDC}" srcOrd="1" destOrd="0" presId="urn:microsoft.com/office/officeart/2005/8/layout/hierarchy3"/>
    <dgm:cxn modelId="{8AC6A16A-ABE7-4BCB-8116-1DAA75AFC758}" type="presParOf" srcId="{496E4861-68B2-4351-A94D-8F499CDDEDDC}" destId="{492FE786-7EB1-47D7-A77A-1CD945575F40}" srcOrd="0" destOrd="0" presId="urn:microsoft.com/office/officeart/2005/8/layout/hierarchy3"/>
    <dgm:cxn modelId="{1BF5E155-DB2F-4460-B809-98A29E744CF6}" type="presParOf" srcId="{496E4861-68B2-4351-A94D-8F499CDDEDDC}" destId="{F112E1AC-580E-421D-9CA5-6BC5A0196AFF}" srcOrd="1" destOrd="0" presId="urn:microsoft.com/office/officeart/2005/8/layout/hierarchy3"/>
    <dgm:cxn modelId="{C7889E77-5077-40A4-8A3B-6CDD85C7B92C}" type="presParOf" srcId="{496E4861-68B2-4351-A94D-8F499CDDEDDC}" destId="{62ECB433-35BF-4800-83B4-0BC6E13184A3}" srcOrd="2" destOrd="0" presId="urn:microsoft.com/office/officeart/2005/8/layout/hierarchy3"/>
    <dgm:cxn modelId="{E8166101-FCC5-4E90-925E-65AB296FA79C}" type="presParOf" srcId="{496E4861-68B2-4351-A94D-8F499CDDEDDC}" destId="{071E9B5D-454B-452E-8AA3-25A24F7A73C0}" srcOrd="3" destOrd="0" presId="urn:microsoft.com/office/officeart/2005/8/layout/hierarchy3"/>
    <dgm:cxn modelId="{6E25DE5A-1C4E-4E50-B49C-6D3652B241F7}" type="presParOf" srcId="{8B057321-3ED4-4FAE-A397-D3B51CC1D7AB}" destId="{3A04D046-B1B4-4CA5-8E09-9E0813DC00C7}" srcOrd="1" destOrd="0" presId="urn:microsoft.com/office/officeart/2005/8/layout/hierarchy3"/>
    <dgm:cxn modelId="{5A8D0D36-CF1D-46E0-A48B-462043485957}" type="presParOf" srcId="{3A04D046-B1B4-4CA5-8E09-9E0813DC00C7}" destId="{4EEC4307-96B3-4C11-A9E7-32B283095A51}" srcOrd="0" destOrd="0" presId="urn:microsoft.com/office/officeart/2005/8/layout/hierarchy3"/>
    <dgm:cxn modelId="{82A062AC-CA0D-4DE0-9AA3-C25DD1CE6323}" type="presParOf" srcId="{4EEC4307-96B3-4C11-A9E7-32B283095A51}" destId="{D49C4C50-2777-4227-865A-E5DCCD520B21}" srcOrd="0" destOrd="0" presId="urn:microsoft.com/office/officeart/2005/8/layout/hierarchy3"/>
    <dgm:cxn modelId="{2B4E982A-47DC-44D4-A83F-B2955E527D1E}" type="presParOf" srcId="{4EEC4307-96B3-4C11-A9E7-32B283095A51}" destId="{966EC750-76E8-472D-A9DD-CC2207E5801E}" srcOrd="1" destOrd="0" presId="urn:microsoft.com/office/officeart/2005/8/layout/hierarchy3"/>
    <dgm:cxn modelId="{2AB8AC08-9BC0-4379-9B04-75E806E0C396}" type="presParOf" srcId="{3A04D046-B1B4-4CA5-8E09-9E0813DC00C7}" destId="{759A3467-6382-4AD3-8DEA-5DE1AECC7E65}" srcOrd="1" destOrd="0" presId="urn:microsoft.com/office/officeart/2005/8/layout/hierarchy3"/>
    <dgm:cxn modelId="{235337FB-360A-4D08-AF3A-9383FCAAC337}" type="presParOf" srcId="{759A3467-6382-4AD3-8DEA-5DE1AECC7E65}" destId="{7A4920BF-9CFE-4B90-8E0A-CC3FC57EA374}" srcOrd="0" destOrd="0" presId="urn:microsoft.com/office/officeart/2005/8/layout/hierarchy3"/>
    <dgm:cxn modelId="{EDE0050D-603D-4929-BE2E-B75B91520043}" type="presParOf" srcId="{759A3467-6382-4AD3-8DEA-5DE1AECC7E65}" destId="{7ED03E34-2F7C-45BD-9F22-BBD90F68D786}" srcOrd="1" destOrd="0" presId="urn:microsoft.com/office/officeart/2005/8/layout/hierarchy3"/>
    <dgm:cxn modelId="{4AE9524C-244F-4A92-8478-8E1C1FEACB1B}" type="presParOf" srcId="{759A3467-6382-4AD3-8DEA-5DE1AECC7E65}" destId="{BE00B965-45C9-4A06-8F70-1118FDF9DA52}" srcOrd="2" destOrd="0" presId="urn:microsoft.com/office/officeart/2005/8/layout/hierarchy3"/>
    <dgm:cxn modelId="{3FB380E4-C0B6-46CF-8044-F6073A0491A6}" type="presParOf" srcId="{759A3467-6382-4AD3-8DEA-5DE1AECC7E65}" destId="{7A44A495-4624-46BF-8649-67619D73C59E}" srcOrd="3" destOrd="0" presId="urn:microsoft.com/office/officeart/2005/8/layout/hierarchy3"/>
    <dgm:cxn modelId="{7778FC43-1CBA-453B-889B-9F40ACB3834F}" type="presParOf" srcId="{8B057321-3ED4-4FAE-A397-D3B51CC1D7AB}" destId="{2EFDC2CC-4E22-43EF-9D90-646F0C2AF7EC}" srcOrd="2" destOrd="0" presId="urn:microsoft.com/office/officeart/2005/8/layout/hierarchy3"/>
    <dgm:cxn modelId="{B071E45D-EC4D-4EB5-B5AA-46259835512E}" type="presParOf" srcId="{2EFDC2CC-4E22-43EF-9D90-646F0C2AF7EC}" destId="{ED640286-7818-465A-AC3A-4D7F1F6B97FF}" srcOrd="0" destOrd="0" presId="urn:microsoft.com/office/officeart/2005/8/layout/hierarchy3"/>
    <dgm:cxn modelId="{3BBA6ABE-CE82-424A-BD6F-F2A259E0F845}" type="presParOf" srcId="{ED640286-7818-465A-AC3A-4D7F1F6B97FF}" destId="{436A3234-FBD4-4CA3-9B87-5E1B39531983}" srcOrd="0" destOrd="0" presId="urn:microsoft.com/office/officeart/2005/8/layout/hierarchy3"/>
    <dgm:cxn modelId="{B7BEE9C8-C172-499F-99A3-9D634AD5BFE3}" type="presParOf" srcId="{ED640286-7818-465A-AC3A-4D7F1F6B97FF}" destId="{E1BD9F17-E755-4A4E-B74D-7B285FB2926B}" srcOrd="1" destOrd="0" presId="urn:microsoft.com/office/officeart/2005/8/layout/hierarchy3"/>
    <dgm:cxn modelId="{73DA7F13-BBAC-48D2-81B5-6FDE38AE5484}" type="presParOf" srcId="{2EFDC2CC-4E22-43EF-9D90-646F0C2AF7EC}" destId="{4602FD22-A7BA-4311-8C04-D70FAAB7D7EB}" srcOrd="1" destOrd="0" presId="urn:microsoft.com/office/officeart/2005/8/layout/hierarchy3"/>
    <dgm:cxn modelId="{60389C7D-96F3-4D6E-8968-817E5A1A88F0}" type="presParOf" srcId="{4602FD22-A7BA-4311-8C04-D70FAAB7D7EB}" destId="{A85F88C7-7620-4506-A09F-6F22306078C4}" srcOrd="0" destOrd="0" presId="urn:microsoft.com/office/officeart/2005/8/layout/hierarchy3"/>
    <dgm:cxn modelId="{853BA4B3-3421-47E9-8BD4-F8377664401A}" type="presParOf" srcId="{4602FD22-A7BA-4311-8C04-D70FAAB7D7EB}" destId="{F19397B9-5490-4409-B86F-DA7F14B4706D}" srcOrd="1" destOrd="0" presId="urn:microsoft.com/office/officeart/2005/8/layout/hierarchy3"/>
    <dgm:cxn modelId="{3D3D3E24-436B-47D1-96A3-DDF8E985B1A2}" type="presParOf" srcId="{4602FD22-A7BA-4311-8C04-D70FAAB7D7EB}" destId="{3C3F24C6-623B-4344-B055-FBB9BDB28414}" srcOrd="2" destOrd="0" presId="urn:microsoft.com/office/officeart/2005/8/layout/hierarchy3"/>
    <dgm:cxn modelId="{4B73292E-5082-4B13-9699-21CCF3733520}" type="presParOf" srcId="{4602FD22-A7BA-4311-8C04-D70FAAB7D7EB}" destId="{C6FC4112-57B2-4B96-B1F6-84B4269D30B9}" srcOrd="3" destOrd="0" presId="urn:microsoft.com/office/officeart/2005/8/layout/hierarchy3"/>
    <dgm:cxn modelId="{9FAC941C-B0B9-436A-A1CC-8AB7F2E99627}" type="presParOf" srcId="{8B057321-3ED4-4FAE-A397-D3B51CC1D7AB}" destId="{8D45F01D-AB22-40ED-A170-7D6761BACAB6}" srcOrd="3" destOrd="0" presId="urn:microsoft.com/office/officeart/2005/8/layout/hierarchy3"/>
    <dgm:cxn modelId="{F604F440-142D-4A14-8D0C-69F294887183}" type="presParOf" srcId="{8D45F01D-AB22-40ED-A170-7D6761BACAB6}" destId="{95317E35-6F20-4ACB-97AF-E1C42571DA44}" srcOrd="0" destOrd="0" presId="urn:microsoft.com/office/officeart/2005/8/layout/hierarchy3"/>
    <dgm:cxn modelId="{DEDA1510-5DCF-4FAA-92CC-731B3B229373}" type="presParOf" srcId="{95317E35-6F20-4ACB-97AF-E1C42571DA44}" destId="{AE25537E-55B3-4866-AD75-DA9F76443598}" srcOrd="0" destOrd="0" presId="urn:microsoft.com/office/officeart/2005/8/layout/hierarchy3"/>
    <dgm:cxn modelId="{8F1255EF-5229-4F8F-A6FA-D8115BBF3240}" type="presParOf" srcId="{95317E35-6F20-4ACB-97AF-E1C42571DA44}" destId="{66CD10A8-407C-4BED-BED0-7B1EE9BAB95B}" srcOrd="1" destOrd="0" presId="urn:microsoft.com/office/officeart/2005/8/layout/hierarchy3"/>
    <dgm:cxn modelId="{5165D86A-5188-4EB7-9F08-3181DAFE9865}" type="presParOf" srcId="{8D45F01D-AB22-40ED-A170-7D6761BACAB6}" destId="{5644086D-D5FA-497A-B7A8-50E20EB635DE}" srcOrd="1" destOrd="0" presId="urn:microsoft.com/office/officeart/2005/8/layout/hierarchy3"/>
    <dgm:cxn modelId="{A6A2FBA2-A7A8-48FA-8D87-820E510F1998}" type="presParOf" srcId="{5644086D-D5FA-497A-B7A8-50E20EB635DE}" destId="{2A841D56-4F80-4CDC-BB09-4B33BE6BB351}" srcOrd="0" destOrd="0" presId="urn:microsoft.com/office/officeart/2005/8/layout/hierarchy3"/>
    <dgm:cxn modelId="{C783184C-B205-4B95-A2CE-A80336FD4466}" type="presParOf" srcId="{5644086D-D5FA-497A-B7A8-50E20EB635DE}" destId="{453F44B4-FEDC-4EB0-BA53-D8FE7E46BF7C}" srcOrd="1" destOrd="0" presId="urn:microsoft.com/office/officeart/2005/8/layout/hierarchy3"/>
    <dgm:cxn modelId="{A95511A7-C771-4EF0-B7E2-E6AE5D0391FE}" type="presParOf" srcId="{5644086D-D5FA-497A-B7A8-50E20EB635DE}" destId="{93D53B52-76F0-423C-B0C0-05571A8DAD6B}" srcOrd="2" destOrd="0" presId="urn:microsoft.com/office/officeart/2005/8/layout/hierarchy3"/>
    <dgm:cxn modelId="{7CBCBE45-595C-4254-A81D-C586041CA61A}" type="presParOf" srcId="{5644086D-D5FA-497A-B7A8-50E20EB635DE}" destId="{EE842DE7-A577-4371-BED1-89A74E607AC8}" srcOrd="3" destOrd="0" presId="urn:microsoft.com/office/officeart/2005/8/layout/hierarchy3"/>
    <dgm:cxn modelId="{4049E4AE-569C-4925-814D-A0BCADDB18C3}" type="presParOf" srcId="{8B057321-3ED4-4FAE-A397-D3B51CC1D7AB}" destId="{14AF083A-2D12-4E3E-9C5C-A2CCA894BD43}" srcOrd="4" destOrd="0" presId="urn:microsoft.com/office/officeart/2005/8/layout/hierarchy3"/>
    <dgm:cxn modelId="{ECE4402E-C89F-412A-B6C8-10B3EDE30132}" type="presParOf" srcId="{14AF083A-2D12-4E3E-9C5C-A2CCA894BD43}" destId="{345CEAEF-71E7-4B49-A099-212D6D3B2B2C}" srcOrd="0" destOrd="0" presId="urn:microsoft.com/office/officeart/2005/8/layout/hierarchy3"/>
    <dgm:cxn modelId="{42DDD24E-F68D-41B2-AFD6-4199F572F927}" type="presParOf" srcId="{345CEAEF-71E7-4B49-A099-212D6D3B2B2C}" destId="{026EDD7C-897B-4EE4-9A97-87613D1693E4}" srcOrd="0" destOrd="0" presId="urn:microsoft.com/office/officeart/2005/8/layout/hierarchy3"/>
    <dgm:cxn modelId="{4344C512-941F-4402-8DB5-DD1A1A49B8D3}" type="presParOf" srcId="{345CEAEF-71E7-4B49-A099-212D6D3B2B2C}" destId="{809E95A0-17E9-4EDE-84DF-F365B8340A30}" srcOrd="1" destOrd="0" presId="urn:microsoft.com/office/officeart/2005/8/layout/hierarchy3"/>
    <dgm:cxn modelId="{A01E9DD8-9BFF-41B9-9A30-5F75EFFC1A60}" type="presParOf" srcId="{14AF083A-2D12-4E3E-9C5C-A2CCA894BD43}" destId="{A99B38F4-616C-427B-8ECE-A37C06A9F09A}" srcOrd="1" destOrd="0" presId="urn:microsoft.com/office/officeart/2005/8/layout/hierarchy3"/>
    <dgm:cxn modelId="{B4FE0157-A9C7-431D-AF73-0D8AF4189F06}" type="presParOf" srcId="{A99B38F4-616C-427B-8ECE-A37C06A9F09A}" destId="{AF750ABF-11FF-4227-A9DA-077394F6E3F6}" srcOrd="0" destOrd="0" presId="urn:microsoft.com/office/officeart/2005/8/layout/hierarchy3"/>
    <dgm:cxn modelId="{8248D53D-6176-4AF2-9760-BB696BCF44C8}" type="presParOf" srcId="{A99B38F4-616C-427B-8ECE-A37C06A9F09A}" destId="{E6210037-6F91-4B46-8417-7C9106B4EE75}" srcOrd="1" destOrd="0" presId="urn:microsoft.com/office/officeart/2005/8/layout/hierarchy3"/>
    <dgm:cxn modelId="{06954BB4-D83D-4031-892E-ED8C93C699FB}" type="presParOf" srcId="{A99B38F4-616C-427B-8ECE-A37C06A9F09A}" destId="{C2EF813D-428C-4B3C-AE39-E2A8AAAC2434}" srcOrd="2" destOrd="0" presId="urn:microsoft.com/office/officeart/2005/8/layout/hierarchy3"/>
    <dgm:cxn modelId="{989356C9-2B75-40A9-A813-680426D00D25}" type="presParOf" srcId="{A99B38F4-616C-427B-8ECE-A37C06A9F09A}" destId="{A13397A1-8BA8-4B04-A387-20D5220D1B12}" srcOrd="3" destOrd="0" presId="urn:microsoft.com/office/officeart/2005/8/layout/hierarchy3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FDE1874-063C-4066-8351-8E929F4345F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FACCC8-01CF-4687-B827-6705BD16BFD9}">
      <dgm:prSet phldrT="[Texto]"/>
      <dgm:spPr/>
      <dgm:t>
        <a:bodyPr/>
        <a:lstStyle/>
        <a:p>
          <a:r>
            <a:rPr lang="pt-BR" dirty="0" smtClean="0"/>
            <a:t>Crime convencional</a:t>
          </a:r>
          <a:endParaRPr lang="pt-BR" dirty="0"/>
        </a:p>
      </dgm:t>
    </dgm:pt>
    <dgm:pt modelId="{B437781B-13B9-4065-8F7D-921A65AC58E1}" type="parTrans" cxnId="{2E32CBA0-2E3F-4B7D-8E7B-017C26DBFEED}">
      <dgm:prSet/>
      <dgm:spPr/>
      <dgm:t>
        <a:bodyPr/>
        <a:lstStyle/>
        <a:p>
          <a:endParaRPr lang="pt-BR"/>
        </a:p>
      </dgm:t>
    </dgm:pt>
    <dgm:pt modelId="{00563A48-5D7E-4884-BA9F-9D47DBFCBCA9}" type="sibTrans" cxnId="{2E32CBA0-2E3F-4B7D-8E7B-017C26DBFEED}">
      <dgm:prSet/>
      <dgm:spPr/>
      <dgm:t>
        <a:bodyPr/>
        <a:lstStyle/>
        <a:p>
          <a:endParaRPr lang="pt-BR"/>
        </a:p>
      </dgm:t>
    </dgm:pt>
    <dgm:pt modelId="{BB7A75E6-888D-4E5D-9ACB-2C62CA486E15}">
      <dgm:prSet phldrT="[Texto]"/>
      <dgm:spPr/>
      <dgm:t>
        <a:bodyPr/>
        <a:lstStyle/>
        <a:p>
          <a:r>
            <a:rPr lang="pt-BR" dirty="0" smtClean="0"/>
            <a:t>48,3%</a:t>
          </a:r>
          <a:endParaRPr lang="pt-BR" dirty="0"/>
        </a:p>
      </dgm:t>
    </dgm:pt>
    <dgm:pt modelId="{522CAC94-7317-4D81-B638-73B433334E8F}" type="parTrans" cxnId="{7A0D60D0-FC59-4D78-8CC1-361015F26EE3}">
      <dgm:prSet/>
      <dgm:spPr/>
      <dgm:t>
        <a:bodyPr/>
        <a:lstStyle/>
        <a:p>
          <a:endParaRPr lang="pt-BR"/>
        </a:p>
      </dgm:t>
    </dgm:pt>
    <dgm:pt modelId="{158E474F-AE65-45AD-A7C4-36455950EFEC}" type="sibTrans" cxnId="{7A0D60D0-FC59-4D78-8CC1-361015F26EE3}">
      <dgm:prSet/>
      <dgm:spPr/>
      <dgm:t>
        <a:bodyPr/>
        <a:lstStyle/>
        <a:p>
          <a:endParaRPr lang="pt-BR"/>
        </a:p>
      </dgm:t>
    </dgm:pt>
    <dgm:pt modelId="{40C0E1C1-4131-498E-AB3B-BD135CF30355}">
      <dgm:prSet phldrT="[Texto]"/>
      <dgm:spPr/>
      <dgm:t>
        <a:bodyPr/>
        <a:lstStyle/>
        <a:p>
          <a:r>
            <a:rPr lang="pt-BR" dirty="0" smtClean="0"/>
            <a:t>66,1%  </a:t>
          </a:r>
          <a:endParaRPr lang="pt-BR" dirty="0"/>
        </a:p>
      </dgm:t>
    </dgm:pt>
    <dgm:pt modelId="{1199A8EF-918E-4DCA-9BAB-49CB8633C795}" type="parTrans" cxnId="{73D8FCC1-4145-4AD8-B351-5B3D9E2997DA}">
      <dgm:prSet/>
      <dgm:spPr/>
      <dgm:t>
        <a:bodyPr/>
        <a:lstStyle/>
        <a:p>
          <a:endParaRPr lang="pt-BR"/>
        </a:p>
      </dgm:t>
    </dgm:pt>
    <dgm:pt modelId="{111612ED-1547-41C3-9884-542D9BB4B3C8}" type="sibTrans" cxnId="{73D8FCC1-4145-4AD8-B351-5B3D9E2997DA}">
      <dgm:prSet/>
      <dgm:spPr/>
      <dgm:t>
        <a:bodyPr/>
        <a:lstStyle/>
        <a:p>
          <a:endParaRPr lang="pt-BR"/>
        </a:p>
      </dgm:t>
    </dgm:pt>
    <dgm:pt modelId="{74CED907-0DCD-4BEB-B886-13C4893C5A3E}">
      <dgm:prSet phldrT="[Texto]"/>
      <dgm:spPr/>
      <dgm:t>
        <a:bodyPr/>
        <a:lstStyle/>
        <a:p>
          <a:r>
            <a:rPr lang="pt-BR" dirty="0" smtClean="0"/>
            <a:t>Maus tratos</a:t>
          </a:r>
          <a:endParaRPr lang="pt-BR" dirty="0"/>
        </a:p>
      </dgm:t>
    </dgm:pt>
    <dgm:pt modelId="{69B8CF75-52A0-4984-B602-A47BAD7C81E1}" type="parTrans" cxnId="{FCB5493A-33FB-40F8-9049-3132B1872F0B}">
      <dgm:prSet/>
      <dgm:spPr/>
      <dgm:t>
        <a:bodyPr/>
        <a:lstStyle/>
        <a:p>
          <a:endParaRPr lang="pt-BR"/>
        </a:p>
      </dgm:t>
    </dgm:pt>
    <dgm:pt modelId="{74E46E85-0370-492D-8B22-76CA70FFC5B8}" type="sibTrans" cxnId="{FCB5493A-33FB-40F8-9049-3132B1872F0B}">
      <dgm:prSet/>
      <dgm:spPr/>
      <dgm:t>
        <a:bodyPr/>
        <a:lstStyle/>
        <a:p>
          <a:endParaRPr lang="pt-BR"/>
        </a:p>
      </dgm:t>
    </dgm:pt>
    <dgm:pt modelId="{CF9F94A7-12A3-4A60-A820-46B7229EEE3F}">
      <dgm:prSet phldrT="[Texto]"/>
      <dgm:spPr/>
      <dgm:t>
        <a:bodyPr/>
        <a:lstStyle/>
        <a:p>
          <a:r>
            <a:rPr lang="pt-BR" dirty="0" smtClean="0"/>
            <a:t>39,2% </a:t>
          </a:r>
          <a:endParaRPr lang="pt-BR" dirty="0"/>
        </a:p>
      </dgm:t>
    </dgm:pt>
    <dgm:pt modelId="{392B8CF9-98BD-429B-BD9F-0E52F6A88AA2}" type="parTrans" cxnId="{B7E83F98-71B8-4A8D-BFD1-E458FA5383EF}">
      <dgm:prSet/>
      <dgm:spPr/>
      <dgm:t>
        <a:bodyPr/>
        <a:lstStyle/>
        <a:p>
          <a:endParaRPr lang="pt-BR"/>
        </a:p>
      </dgm:t>
    </dgm:pt>
    <dgm:pt modelId="{934EA6B6-5140-48D3-9AB2-0FF97B5EBABC}" type="sibTrans" cxnId="{B7E83F98-71B8-4A8D-BFD1-E458FA5383EF}">
      <dgm:prSet/>
      <dgm:spPr/>
      <dgm:t>
        <a:bodyPr/>
        <a:lstStyle/>
        <a:p>
          <a:endParaRPr lang="pt-BR"/>
        </a:p>
      </dgm:t>
    </dgm:pt>
    <dgm:pt modelId="{540439A1-7863-4A72-AE59-B285875ED76D}">
      <dgm:prSet phldrT="[Texto]"/>
      <dgm:spPr/>
      <dgm:t>
        <a:bodyPr/>
        <a:lstStyle/>
        <a:p>
          <a:r>
            <a:rPr lang="pt-BR" dirty="0" smtClean="0"/>
            <a:t>47,5%</a:t>
          </a:r>
          <a:endParaRPr lang="pt-BR" dirty="0"/>
        </a:p>
      </dgm:t>
    </dgm:pt>
    <dgm:pt modelId="{A6462DB2-0635-4FBE-9E87-FE1135B9C8F6}" type="parTrans" cxnId="{3CB8FA89-1766-46BF-8EC9-3B72A0CF7166}">
      <dgm:prSet/>
      <dgm:spPr/>
      <dgm:t>
        <a:bodyPr/>
        <a:lstStyle/>
        <a:p>
          <a:endParaRPr lang="pt-BR"/>
        </a:p>
      </dgm:t>
    </dgm:pt>
    <dgm:pt modelId="{230E857D-1712-470B-9DEC-15CA320ABBE6}" type="sibTrans" cxnId="{3CB8FA89-1766-46BF-8EC9-3B72A0CF7166}">
      <dgm:prSet/>
      <dgm:spPr/>
      <dgm:t>
        <a:bodyPr/>
        <a:lstStyle/>
        <a:p>
          <a:endParaRPr lang="pt-BR"/>
        </a:p>
      </dgm:t>
    </dgm:pt>
    <dgm:pt modelId="{1A7033B5-8099-432F-9A6B-39B9A866BF09}">
      <dgm:prSet phldrT="[Texto]"/>
      <dgm:spPr/>
      <dgm:t>
        <a:bodyPr/>
        <a:lstStyle/>
        <a:p>
          <a:r>
            <a:rPr lang="pt-BR" dirty="0" smtClean="0"/>
            <a:t>Por pares</a:t>
          </a:r>
          <a:endParaRPr lang="pt-BR" dirty="0"/>
        </a:p>
      </dgm:t>
    </dgm:pt>
    <dgm:pt modelId="{952A5575-279E-42B4-94CC-2EDE756E279F}" type="parTrans" cxnId="{8D25252B-77A4-4B32-9558-48572A1967AE}">
      <dgm:prSet/>
      <dgm:spPr/>
      <dgm:t>
        <a:bodyPr/>
        <a:lstStyle/>
        <a:p>
          <a:endParaRPr lang="pt-BR"/>
        </a:p>
      </dgm:t>
    </dgm:pt>
    <dgm:pt modelId="{8611CF70-2628-4E03-8D13-A65D37C27A7B}" type="sibTrans" cxnId="{8D25252B-77A4-4B32-9558-48572A1967AE}">
      <dgm:prSet/>
      <dgm:spPr/>
      <dgm:t>
        <a:bodyPr/>
        <a:lstStyle/>
        <a:p>
          <a:endParaRPr lang="pt-BR"/>
        </a:p>
      </dgm:t>
    </dgm:pt>
    <dgm:pt modelId="{E38BB7F5-432C-4246-878F-81DB6592B810}">
      <dgm:prSet phldrT="[Texto]"/>
      <dgm:spPr/>
      <dgm:t>
        <a:bodyPr/>
        <a:lstStyle/>
        <a:p>
          <a:r>
            <a:rPr lang="pt-BR" dirty="0" smtClean="0"/>
            <a:t>36,1%</a:t>
          </a:r>
          <a:endParaRPr lang="pt-BR" dirty="0"/>
        </a:p>
      </dgm:t>
    </dgm:pt>
    <dgm:pt modelId="{069AC302-DA44-4492-82D3-B307C35C0420}" type="parTrans" cxnId="{A04C0F24-EB37-463F-963D-0816A012787C}">
      <dgm:prSet/>
      <dgm:spPr/>
      <dgm:t>
        <a:bodyPr/>
        <a:lstStyle/>
        <a:p>
          <a:endParaRPr lang="pt-BR"/>
        </a:p>
      </dgm:t>
    </dgm:pt>
    <dgm:pt modelId="{161517B6-C1B4-4F33-88CD-8A90F3B5479C}" type="sibTrans" cxnId="{A04C0F24-EB37-463F-963D-0816A012787C}">
      <dgm:prSet/>
      <dgm:spPr/>
      <dgm:t>
        <a:bodyPr/>
        <a:lstStyle/>
        <a:p>
          <a:endParaRPr lang="pt-BR"/>
        </a:p>
      </dgm:t>
    </dgm:pt>
    <dgm:pt modelId="{BA94F079-11CA-42CF-9354-17AE2E797BCD}">
      <dgm:prSet/>
      <dgm:spPr/>
      <dgm:t>
        <a:bodyPr/>
        <a:lstStyle/>
        <a:p>
          <a:r>
            <a:rPr lang="pt-BR" dirty="0" smtClean="0"/>
            <a:t>36,7%</a:t>
          </a:r>
          <a:endParaRPr lang="pt-BR" dirty="0"/>
        </a:p>
      </dgm:t>
    </dgm:pt>
    <dgm:pt modelId="{3B019DF4-DC1E-4CE6-B1A6-E94037D43068}" type="parTrans" cxnId="{E6881023-E2AA-4D28-9065-7772C5313975}">
      <dgm:prSet/>
      <dgm:spPr/>
      <dgm:t>
        <a:bodyPr/>
        <a:lstStyle/>
        <a:p>
          <a:endParaRPr lang="pt-BR"/>
        </a:p>
      </dgm:t>
    </dgm:pt>
    <dgm:pt modelId="{2A2A3038-9DA4-4D43-87D1-D4A16F55E83B}" type="sibTrans" cxnId="{E6881023-E2AA-4D28-9065-7772C5313975}">
      <dgm:prSet/>
      <dgm:spPr/>
      <dgm:t>
        <a:bodyPr/>
        <a:lstStyle/>
        <a:p>
          <a:endParaRPr lang="pt-BR"/>
        </a:p>
      </dgm:t>
    </dgm:pt>
    <dgm:pt modelId="{E1B3EF3E-B626-4A07-AD6E-B20CF6AAC6E4}">
      <dgm:prSet/>
      <dgm:spPr/>
      <dgm:t>
        <a:bodyPr/>
        <a:lstStyle/>
        <a:p>
          <a:r>
            <a:rPr lang="pt-BR" dirty="0" smtClean="0"/>
            <a:t>Sexual </a:t>
          </a:r>
          <a:endParaRPr lang="pt-BR" dirty="0"/>
        </a:p>
      </dgm:t>
    </dgm:pt>
    <dgm:pt modelId="{BE349942-DC6E-424C-8080-6D1783B7713B}" type="parTrans" cxnId="{AE1320B5-2FB3-4120-BA53-CA2D29E362F8}">
      <dgm:prSet/>
      <dgm:spPr/>
      <dgm:t>
        <a:bodyPr/>
        <a:lstStyle/>
        <a:p>
          <a:endParaRPr lang="pt-BR"/>
        </a:p>
      </dgm:t>
    </dgm:pt>
    <dgm:pt modelId="{2B699C7E-36FC-4988-83A5-3906385F548F}" type="sibTrans" cxnId="{AE1320B5-2FB3-4120-BA53-CA2D29E362F8}">
      <dgm:prSet/>
      <dgm:spPr/>
      <dgm:t>
        <a:bodyPr/>
        <a:lstStyle/>
        <a:p>
          <a:endParaRPr lang="pt-BR"/>
        </a:p>
      </dgm:t>
    </dgm:pt>
    <dgm:pt modelId="{38CC1320-3F9E-428E-B047-6B1B7A6B3E0C}">
      <dgm:prSet/>
      <dgm:spPr/>
      <dgm:t>
        <a:bodyPr/>
        <a:lstStyle/>
        <a:p>
          <a:r>
            <a:rPr lang="pt-BR" dirty="0" smtClean="0"/>
            <a:t>12,7%</a:t>
          </a:r>
          <a:endParaRPr lang="pt-BR" dirty="0"/>
        </a:p>
      </dgm:t>
    </dgm:pt>
    <dgm:pt modelId="{DB91DF99-4CC1-4849-9BC7-8ABFCA821FC3}" type="parTrans" cxnId="{86CACC61-E026-406B-9CFF-1F9C97F5650C}">
      <dgm:prSet/>
      <dgm:spPr/>
      <dgm:t>
        <a:bodyPr/>
        <a:lstStyle/>
        <a:p>
          <a:endParaRPr lang="pt-BR"/>
        </a:p>
      </dgm:t>
    </dgm:pt>
    <dgm:pt modelId="{DAAE6B12-DAA6-4383-A409-8DE86D4F9E14}" type="sibTrans" cxnId="{86CACC61-E026-406B-9CFF-1F9C97F5650C}">
      <dgm:prSet/>
      <dgm:spPr/>
      <dgm:t>
        <a:bodyPr/>
        <a:lstStyle/>
        <a:p>
          <a:endParaRPr lang="pt-BR"/>
        </a:p>
      </dgm:t>
    </dgm:pt>
    <dgm:pt modelId="{1782292F-0800-4D20-96FD-8D54C70F0E5D}">
      <dgm:prSet/>
      <dgm:spPr/>
      <dgm:t>
        <a:bodyPr/>
        <a:lstStyle/>
        <a:p>
          <a:r>
            <a:rPr lang="pt-BR" dirty="0" smtClean="0"/>
            <a:t>14,1%</a:t>
          </a:r>
          <a:endParaRPr lang="pt-BR" dirty="0"/>
        </a:p>
      </dgm:t>
    </dgm:pt>
    <dgm:pt modelId="{C29D8C0D-2A8A-461A-8E44-CD495868733C}" type="parTrans" cxnId="{32894504-01E5-4225-B199-ABCB55D708A1}">
      <dgm:prSet/>
      <dgm:spPr/>
      <dgm:t>
        <a:bodyPr/>
        <a:lstStyle/>
        <a:p>
          <a:endParaRPr lang="pt-BR"/>
        </a:p>
      </dgm:t>
    </dgm:pt>
    <dgm:pt modelId="{0FF5EB2E-DB32-41FE-B1BC-5BA667CAD11A}" type="sibTrans" cxnId="{32894504-01E5-4225-B199-ABCB55D708A1}">
      <dgm:prSet/>
      <dgm:spPr/>
      <dgm:t>
        <a:bodyPr/>
        <a:lstStyle/>
        <a:p>
          <a:endParaRPr lang="pt-BR"/>
        </a:p>
      </dgm:t>
    </dgm:pt>
    <dgm:pt modelId="{7DAD4BCE-FD79-4B44-909F-EEDDBD4236A5}">
      <dgm:prSet/>
      <dgm:spPr/>
      <dgm:t>
        <a:bodyPr/>
        <a:lstStyle/>
        <a:p>
          <a:r>
            <a:rPr lang="pt-BR" dirty="0" smtClean="0"/>
            <a:t>Indireta</a:t>
          </a:r>
          <a:endParaRPr lang="pt-BR" dirty="0"/>
        </a:p>
      </dgm:t>
    </dgm:pt>
    <dgm:pt modelId="{14830BFF-3AC9-4B0A-B80E-B4F8C890B966}" type="parTrans" cxnId="{F24DBB48-9AAF-48BC-A58D-589F0D9391C4}">
      <dgm:prSet/>
      <dgm:spPr/>
      <dgm:t>
        <a:bodyPr/>
        <a:lstStyle/>
        <a:p>
          <a:endParaRPr lang="pt-BR"/>
        </a:p>
      </dgm:t>
    </dgm:pt>
    <dgm:pt modelId="{DA47A7D5-9C1D-4768-99D7-366CC4D0A07F}" type="sibTrans" cxnId="{F24DBB48-9AAF-48BC-A58D-589F0D9391C4}">
      <dgm:prSet/>
      <dgm:spPr/>
      <dgm:t>
        <a:bodyPr/>
        <a:lstStyle/>
        <a:p>
          <a:endParaRPr lang="pt-BR"/>
        </a:p>
      </dgm:t>
    </dgm:pt>
    <dgm:pt modelId="{F98702B3-61D1-48D7-B1E5-E9FA68FB274F}">
      <dgm:prSet/>
      <dgm:spPr/>
      <dgm:t>
        <a:bodyPr/>
        <a:lstStyle/>
        <a:p>
          <a:r>
            <a:rPr lang="pt-BR" dirty="0" smtClean="0"/>
            <a:t>62,7% </a:t>
          </a:r>
          <a:endParaRPr lang="pt-BR" dirty="0"/>
        </a:p>
      </dgm:t>
    </dgm:pt>
    <dgm:pt modelId="{F115EE16-C4F9-45AA-A8FF-CBF808086AAB}" type="parTrans" cxnId="{6AED38B4-04FC-45A9-9B90-CE7A082B682C}">
      <dgm:prSet/>
      <dgm:spPr/>
      <dgm:t>
        <a:bodyPr/>
        <a:lstStyle/>
        <a:p>
          <a:endParaRPr lang="pt-BR"/>
        </a:p>
      </dgm:t>
    </dgm:pt>
    <dgm:pt modelId="{0BAE3A9E-C32E-4846-8505-770518EFF5EB}" type="sibTrans" cxnId="{6AED38B4-04FC-45A9-9B90-CE7A082B682C}">
      <dgm:prSet/>
      <dgm:spPr/>
      <dgm:t>
        <a:bodyPr/>
        <a:lstStyle/>
        <a:p>
          <a:endParaRPr lang="pt-BR"/>
        </a:p>
      </dgm:t>
    </dgm:pt>
    <dgm:pt modelId="{392EEF46-D08D-4AE4-8596-BB50C6314A11}">
      <dgm:prSet/>
      <dgm:spPr/>
      <dgm:t>
        <a:bodyPr/>
        <a:lstStyle/>
        <a:p>
          <a:r>
            <a:rPr lang="pt-BR" dirty="0" smtClean="0"/>
            <a:t>70,7%</a:t>
          </a:r>
          <a:endParaRPr lang="pt-BR" dirty="0"/>
        </a:p>
      </dgm:t>
    </dgm:pt>
    <dgm:pt modelId="{79D3F83F-4F26-44C4-AD13-322ECC983E61}" type="parTrans" cxnId="{F7C1A0C4-9DE1-4279-B15F-90F0C9A373C7}">
      <dgm:prSet/>
      <dgm:spPr/>
      <dgm:t>
        <a:bodyPr/>
        <a:lstStyle/>
        <a:p>
          <a:endParaRPr lang="pt-BR"/>
        </a:p>
      </dgm:t>
    </dgm:pt>
    <dgm:pt modelId="{5211A295-0484-4875-BBC1-BAFC07AFDDB3}" type="sibTrans" cxnId="{F7C1A0C4-9DE1-4279-B15F-90F0C9A373C7}">
      <dgm:prSet/>
      <dgm:spPr/>
      <dgm:t>
        <a:bodyPr/>
        <a:lstStyle/>
        <a:p>
          <a:endParaRPr lang="pt-BR"/>
        </a:p>
      </dgm:t>
    </dgm:pt>
    <dgm:pt modelId="{8B057321-3ED4-4FAE-A397-D3B51CC1D7AB}" type="pres">
      <dgm:prSet presAssocID="{5FDE1874-063C-4066-8351-8E929F4345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4DB572D-716C-45FF-9323-B0CFC7526405}" type="pres">
      <dgm:prSet presAssocID="{98FACCC8-01CF-4687-B827-6705BD16BFD9}" presName="root" presStyleCnt="0"/>
      <dgm:spPr/>
    </dgm:pt>
    <dgm:pt modelId="{D009102A-C400-4257-9F8A-8261B2ECF2E9}" type="pres">
      <dgm:prSet presAssocID="{98FACCC8-01CF-4687-B827-6705BD16BFD9}" presName="rootComposite" presStyleCnt="0"/>
      <dgm:spPr/>
    </dgm:pt>
    <dgm:pt modelId="{91082FC5-3A8B-4932-9B22-FC85C888285F}" type="pres">
      <dgm:prSet presAssocID="{98FACCC8-01CF-4687-B827-6705BD16BFD9}" presName="rootText" presStyleLbl="node1" presStyleIdx="0" presStyleCnt="5"/>
      <dgm:spPr/>
      <dgm:t>
        <a:bodyPr/>
        <a:lstStyle/>
        <a:p>
          <a:endParaRPr lang="pt-BR"/>
        </a:p>
      </dgm:t>
    </dgm:pt>
    <dgm:pt modelId="{08E8C0AD-902F-4943-A170-526EB929B4B4}" type="pres">
      <dgm:prSet presAssocID="{98FACCC8-01CF-4687-B827-6705BD16BFD9}" presName="rootConnector" presStyleLbl="node1" presStyleIdx="0" presStyleCnt="5"/>
      <dgm:spPr/>
      <dgm:t>
        <a:bodyPr/>
        <a:lstStyle/>
        <a:p>
          <a:endParaRPr lang="pt-BR"/>
        </a:p>
      </dgm:t>
    </dgm:pt>
    <dgm:pt modelId="{496E4861-68B2-4351-A94D-8F499CDDEDDC}" type="pres">
      <dgm:prSet presAssocID="{98FACCC8-01CF-4687-B827-6705BD16BFD9}" presName="childShape" presStyleCnt="0"/>
      <dgm:spPr/>
    </dgm:pt>
    <dgm:pt modelId="{492FE786-7EB1-47D7-A77A-1CD945575F40}" type="pres">
      <dgm:prSet presAssocID="{522CAC94-7317-4D81-B638-73B433334E8F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F112E1AC-580E-421D-9CA5-6BC5A0196AFF}" type="pres">
      <dgm:prSet presAssocID="{BB7A75E6-888D-4E5D-9ACB-2C62CA486E15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CB433-35BF-4800-83B4-0BC6E13184A3}" type="pres">
      <dgm:prSet presAssocID="{1199A8EF-918E-4DCA-9BAB-49CB8633C795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071E9B5D-454B-452E-8AA3-25A24F7A73C0}" type="pres">
      <dgm:prSet presAssocID="{40C0E1C1-4131-498E-AB3B-BD135CF30355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04D046-B1B4-4CA5-8E09-9E0813DC00C7}" type="pres">
      <dgm:prSet presAssocID="{74CED907-0DCD-4BEB-B886-13C4893C5A3E}" presName="root" presStyleCnt="0"/>
      <dgm:spPr/>
    </dgm:pt>
    <dgm:pt modelId="{4EEC4307-96B3-4C11-A9E7-32B283095A51}" type="pres">
      <dgm:prSet presAssocID="{74CED907-0DCD-4BEB-B886-13C4893C5A3E}" presName="rootComposite" presStyleCnt="0"/>
      <dgm:spPr/>
    </dgm:pt>
    <dgm:pt modelId="{D49C4C50-2777-4227-865A-E5DCCD520B21}" type="pres">
      <dgm:prSet presAssocID="{74CED907-0DCD-4BEB-B886-13C4893C5A3E}" presName="rootText" presStyleLbl="node1" presStyleIdx="1" presStyleCnt="5"/>
      <dgm:spPr/>
      <dgm:t>
        <a:bodyPr/>
        <a:lstStyle/>
        <a:p>
          <a:endParaRPr lang="pt-BR"/>
        </a:p>
      </dgm:t>
    </dgm:pt>
    <dgm:pt modelId="{966EC750-76E8-472D-A9DD-CC2207E5801E}" type="pres">
      <dgm:prSet presAssocID="{74CED907-0DCD-4BEB-B886-13C4893C5A3E}" presName="rootConnector" presStyleLbl="node1" presStyleIdx="1" presStyleCnt="5"/>
      <dgm:spPr/>
      <dgm:t>
        <a:bodyPr/>
        <a:lstStyle/>
        <a:p>
          <a:endParaRPr lang="pt-BR"/>
        </a:p>
      </dgm:t>
    </dgm:pt>
    <dgm:pt modelId="{759A3467-6382-4AD3-8DEA-5DE1AECC7E65}" type="pres">
      <dgm:prSet presAssocID="{74CED907-0DCD-4BEB-B886-13C4893C5A3E}" presName="childShape" presStyleCnt="0"/>
      <dgm:spPr/>
    </dgm:pt>
    <dgm:pt modelId="{7A4920BF-9CFE-4B90-8E0A-CC3FC57EA374}" type="pres">
      <dgm:prSet presAssocID="{392B8CF9-98BD-429B-BD9F-0E52F6A88AA2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7ED03E34-2F7C-45BD-9F22-BBD90F68D786}" type="pres">
      <dgm:prSet presAssocID="{CF9F94A7-12A3-4A60-A820-46B7229EEE3F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00B965-45C9-4A06-8F70-1118FDF9DA52}" type="pres">
      <dgm:prSet presAssocID="{A6462DB2-0635-4FBE-9E87-FE1135B9C8F6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7A44A495-4624-46BF-8649-67619D73C59E}" type="pres">
      <dgm:prSet presAssocID="{540439A1-7863-4A72-AE59-B285875ED76D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DC2CC-4E22-43EF-9D90-646F0C2AF7EC}" type="pres">
      <dgm:prSet presAssocID="{1A7033B5-8099-432F-9A6B-39B9A866BF09}" presName="root" presStyleCnt="0"/>
      <dgm:spPr/>
    </dgm:pt>
    <dgm:pt modelId="{ED640286-7818-465A-AC3A-4D7F1F6B97FF}" type="pres">
      <dgm:prSet presAssocID="{1A7033B5-8099-432F-9A6B-39B9A866BF09}" presName="rootComposite" presStyleCnt="0"/>
      <dgm:spPr/>
    </dgm:pt>
    <dgm:pt modelId="{436A3234-FBD4-4CA3-9B87-5E1B39531983}" type="pres">
      <dgm:prSet presAssocID="{1A7033B5-8099-432F-9A6B-39B9A866BF09}" presName="rootText" presStyleLbl="node1" presStyleIdx="2" presStyleCnt="5"/>
      <dgm:spPr/>
      <dgm:t>
        <a:bodyPr/>
        <a:lstStyle/>
        <a:p>
          <a:endParaRPr lang="pt-BR"/>
        </a:p>
      </dgm:t>
    </dgm:pt>
    <dgm:pt modelId="{E1BD9F17-E755-4A4E-B74D-7B285FB2926B}" type="pres">
      <dgm:prSet presAssocID="{1A7033B5-8099-432F-9A6B-39B9A866BF09}" presName="rootConnector" presStyleLbl="node1" presStyleIdx="2" presStyleCnt="5"/>
      <dgm:spPr/>
      <dgm:t>
        <a:bodyPr/>
        <a:lstStyle/>
        <a:p>
          <a:endParaRPr lang="pt-BR"/>
        </a:p>
      </dgm:t>
    </dgm:pt>
    <dgm:pt modelId="{4602FD22-A7BA-4311-8C04-D70FAAB7D7EB}" type="pres">
      <dgm:prSet presAssocID="{1A7033B5-8099-432F-9A6B-39B9A866BF09}" presName="childShape" presStyleCnt="0"/>
      <dgm:spPr/>
    </dgm:pt>
    <dgm:pt modelId="{A85F88C7-7620-4506-A09F-6F22306078C4}" type="pres">
      <dgm:prSet presAssocID="{069AC302-DA44-4492-82D3-B307C35C0420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F19397B9-5490-4409-B86F-DA7F14B4706D}" type="pres">
      <dgm:prSet presAssocID="{E38BB7F5-432C-4246-878F-81DB6592B810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F24C6-623B-4344-B055-FBB9BDB28414}" type="pres">
      <dgm:prSet presAssocID="{3B019DF4-DC1E-4CE6-B1A6-E94037D43068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C6FC4112-57B2-4B96-B1F6-84B4269D30B9}" type="pres">
      <dgm:prSet presAssocID="{BA94F079-11CA-42CF-9354-17AE2E797BCD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45F01D-AB22-40ED-A170-7D6761BACAB6}" type="pres">
      <dgm:prSet presAssocID="{E1B3EF3E-B626-4A07-AD6E-B20CF6AAC6E4}" presName="root" presStyleCnt="0"/>
      <dgm:spPr/>
    </dgm:pt>
    <dgm:pt modelId="{95317E35-6F20-4ACB-97AF-E1C42571DA44}" type="pres">
      <dgm:prSet presAssocID="{E1B3EF3E-B626-4A07-AD6E-B20CF6AAC6E4}" presName="rootComposite" presStyleCnt="0"/>
      <dgm:spPr/>
    </dgm:pt>
    <dgm:pt modelId="{AE25537E-55B3-4866-AD75-DA9F76443598}" type="pres">
      <dgm:prSet presAssocID="{E1B3EF3E-B626-4A07-AD6E-B20CF6AAC6E4}" presName="rootText" presStyleLbl="node1" presStyleIdx="3" presStyleCnt="5"/>
      <dgm:spPr/>
      <dgm:t>
        <a:bodyPr/>
        <a:lstStyle/>
        <a:p>
          <a:endParaRPr lang="pt-BR"/>
        </a:p>
      </dgm:t>
    </dgm:pt>
    <dgm:pt modelId="{66CD10A8-407C-4BED-BED0-7B1EE9BAB95B}" type="pres">
      <dgm:prSet presAssocID="{E1B3EF3E-B626-4A07-AD6E-B20CF6AAC6E4}" presName="rootConnector" presStyleLbl="node1" presStyleIdx="3" presStyleCnt="5"/>
      <dgm:spPr/>
      <dgm:t>
        <a:bodyPr/>
        <a:lstStyle/>
        <a:p>
          <a:endParaRPr lang="pt-BR"/>
        </a:p>
      </dgm:t>
    </dgm:pt>
    <dgm:pt modelId="{5644086D-D5FA-497A-B7A8-50E20EB635DE}" type="pres">
      <dgm:prSet presAssocID="{E1B3EF3E-B626-4A07-AD6E-B20CF6AAC6E4}" presName="childShape" presStyleCnt="0"/>
      <dgm:spPr/>
    </dgm:pt>
    <dgm:pt modelId="{2A841D56-4F80-4CDC-BB09-4B33BE6BB351}" type="pres">
      <dgm:prSet presAssocID="{DB91DF99-4CC1-4849-9BC7-8ABFCA821FC3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453F44B4-FEDC-4EB0-BA53-D8FE7E46BF7C}" type="pres">
      <dgm:prSet presAssocID="{38CC1320-3F9E-428E-B047-6B1B7A6B3E0C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D53B52-76F0-423C-B0C0-05571A8DAD6B}" type="pres">
      <dgm:prSet presAssocID="{C29D8C0D-2A8A-461A-8E44-CD495868733C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EE842DE7-A577-4371-BED1-89A74E607AC8}" type="pres">
      <dgm:prSet presAssocID="{1782292F-0800-4D20-96FD-8D54C70F0E5D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AF083A-2D12-4E3E-9C5C-A2CCA894BD43}" type="pres">
      <dgm:prSet presAssocID="{7DAD4BCE-FD79-4B44-909F-EEDDBD4236A5}" presName="root" presStyleCnt="0"/>
      <dgm:spPr/>
    </dgm:pt>
    <dgm:pt modelId="{345CEAEF-71E7-4B49-A099-212D6D3B2B2C}" type="pres">
      <dgm:prSet presAssocID="{7DAD4BCE-FD79-4B44-909F-EEDDBD4236A5}" presName="rootComposite" presStyleCnt="0"/>
      <dgm:spPr/>
    </dgm:pt>
    <dgm:pt modelId="{026EDD7C-897B-4EE4-9A97-87613D1693E4}" type="pres">
      <dgm:prSet presAssocID="{7DAD4BCE-FD79-4B44-909F-EEDDBD4236A5}" presName="rootText" presStyleLbl="node1" presStyleIdx="4" presStyleCnt="5"/>
      <dgm:spPr/>
      <dgm:t>
        <a:bodyPr/>
        <a:lstStyle/>
        <a:p>
          <a:endParaRPr lang="pt-BR"/>
        </a:p>
      </dgm:t>
    </dgm:pt>
    <dgm:pt modelId="{809E95A0-17E9-4EDE-84DF-F365B8340A30}" type="pres">
      <dgm:prSet presAssocID="{7DAD4BCE-FD79-4B44-909F-EEDDBD4236A5}" presName="rootConnector" presStyleLbl="node1" presStyleIdx="4" presStyleCnt="5"/>
      <dgm:spPr/>
      <dgm:t>
        <a:bodyPr/>
        <a:lstStyle/>
        <a:p>
          <a:endParaRPr lang="pt-BR"/>
        </a:p>
      </dgm:t>
    </dgm:pt>
    <dgm:pt modelId="{A99B38F4-616C-427B-8ECE-A37C06A9F09A}" type="pres">
      <dgm:prSet presAssocID="{7DAD4BCE-FD79-4B44-909F-EEDDBD4236A5}" presName="childShape" presStyleCnt="0"/>
      <dgm:spPr/>
    </dgm:pt>
    <dgm:pt modelId="{AF750ABF-11FF-4227-A9DA-077394F6E3F6}" type="pres">
      <dgm:prSet presAssocID="{F115EE16-C4F9-45AA-A8FF-CBF808086AAB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E6210037-6F91-4B46-8417-7C9106B4EE75}" type="pres">
      <dgm:prSet presAssocID="{F98702B3-61D1-48D7-B1E5-E9FA68FB274F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EF813D-428C-4B3C-AE39-E2A8AAAC2434}" type="pres">
      <dgm:prSet presAssocID="{79D3F83F-4F26-44C4-AD13-322ECC983E61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A13397A1-8BA8-4B04-A387-20D5220D1B12}" type="pres">
      <dgm:prSet presAssocID="{392EEF46-D08D-4AE4-8596-BB50C6314A1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7C1A0C4-9DE1-4279-B15F-90F0C9A373C7}" srcId="{7DAD4BCE-FD79-4B44-909F-EEDDBD4236A5}" destId="{392EEF46-D08D-4AE4-8596-BB50C6314A11}" srcOrd="1" destOrd="0" parTransId="{79D3F83F-4F26-44C4-AD13-322ECC983E61}" sibTransId="{5211A295-0484-4875-BBC1-BAFC07AFDDB3}"/>
    <dgm:cxn modelId="{F24DBB48-9AAF-48BC-A58D-589F0D9391C4}" srcId="{5FDE1874-063C-4066-8351-8E929F4345FF}" destId="{7DAD4BCE-FD79-4B44-909F-EEDDBD4236A5}" srcOrd="4" destOrd="0" parTransId="{14830BFF-3AC9-4B0A-B80E-B4F8C890B966}" sibTransId="{DA47A7D5-9C1D-4768-99D7-366CC4D0A07F}"/>
    <dgm:cxn modelId="{AE1320B5-2FB3-4120-BA53-CA2D29E362F8}" srcId="{5FDE1874-063C-4066-8351-8E929F4345FF}" destId="{E1B3EF3E-B626-4A07-AD6E-B20CF6AAC6E4}" srcOrd="3" destOrd="0" parTransId="{BE349942-DC6E-424C-8080-6D1783B7713B}" sibTransId="{2B699C7E-36FC-4988-83A5-3906385F548F}"/>
    <dgm:cxn modelId="{7A0D60D0-FC59-4D78-8CC1-361015F26EE3}" srcId="{98FACCC8-01CF-4687-B827-6705BD16BFD9}" destId="{BB7A75E6-888D-4E5D-9ACB-2C62CA486E15}" srcOrd="0" destOrd="0" parTransId="{522CAC94-7317-4D81-B638-73B433334E8F}" sibTransId="{158E474F-AE65-45AD-A7C4-36455950EFEC}"/>
    <dgm:cxn modelId="{7D8C3C0F-E0F7-44EA-9F55-C033115C8F32}" type="presOf" srcId="{1A7033B5-8099-432F-9A6B-39B9A866BF09}" destId="{E1BD9F17-E755-4A4E-B74D-7B285FB2926B}" srcOrd="1" destOrd="0" presId="urn:microsoft.com/office/officeart/2005/8/layout/hierarchy3"/>
    <dgm:cxn modelId="{95BEEE78-07CC-4300-A7D3-B046E8779837}" type="presOf" srcId="{7DAD4BCE-FD79-4B44-909F-EEDDBD4236A5}" destId="{026EDD7C-897B-4EE4-9A97-87613D1693E4}" srcOrd="0" destOrd="0" presId="urn:microsoft.com/office/officeart/2005/8/layout/hierarchy3"/>
    <dgm:cxn modelId="{B7E83F98-71B8-4A8D-BFD1-E458FA5383EF}" srcId="{74CED907-0DCD-4BEB-B886-13C4893C5A3E}" destId="{CF9F94A7-12A3-4A60-A820-46B7229EEE3F}" srcOrd="0" destOrd="0" parTransId="{392B8CF9-98BD-429B-BD9F-0E52F6A88AA2}" sibTransId="{934EA6B6-5140-48D3-9AB2-0FF97B5EBABC}"/>
    <dgm:cxn modelId="{1F4EBBE1-877B-44FB-8039-5A34E559B70A}" type="presOf" srcId="{1199A8EF-918E-4DCA-9BAB-49CB8633C795}" destId="{62ECB433-35BF-4800-83B4-0BC6E13184A3}" srcOrd="0" destOrd="0" presId="urn:microsoft.com/office/officeart/2005/8/layout/hierarchy3"/>
    <dgm:cxn modelId="{77E0F07E-A3B1-4A51-A2BB-242D658D8755}" type="presOf" srcId="{74CED907-0DCD-4BEB-B886-13C4893C5A3E}" destId="{966EC750-76E8-472D-A9DD-CC2207E5801E}" srcOrd="1" destOrd="0" presId="urn:microsoft.com/office/officeart/2005/8/layout/hierarchy3"/>
    <dgm:cxn modelId="{F91F2517-4A11-48F4-AB27-8CC915ADEFCF}" type="presOf" srcId="{1782292F-0800-4D20-96FD-8D54C70F0E5D}" destId="{EE842DE7-A577-4371-BED1-89A74E607AC8}" srcOrd="0" destOrd="0" presId="urn:microsoft.com/office/officeart/2005/8/layout/hierarchy3"/>
    <dgm:cxn modelId="{EFC60980-828E-46B7-B76D-7072F2EAE655}" type="presOf" srcId="{DB91DF99-4CC1-4849-9BC7-8ABFCA821FC3}" destId="{2A841D56-4F80-4CDC-BB09-4B33BE6BB351}" srcOrd="0" destOrd="0" presId="urn:microsoft.com/office/officeart/2005/8/layout/hierarchy3"/>
    <dgm:cxn modelId="{72B112F3-1ED0-4695-B446-8B0FB215133B}" type="presOf" srcId="{BB7A75E6-888D-4E5D-9ACB-2C62CA486E15}" destId="{F112E1AC-580E-421D-9CA5-6BC5A0196AFF}" srcOrd="0" destOrd="0" presId="urn:microsoft.com/office/officeart/2005/8/layout/hierarchy3"/>
    <dgm:cxn modelId="{654C41F2-8F19-4CC9-9849-B59C6EB7D475}" type="presOf" srcId="{C29D8C0D-2A8A-461A-8E44-CD495868733C}" destId="{93D53B52-76F0-423C-B0C0-05571A8DAD6B}" srcOrd="0" destOrd="0" presId="urn:microsoft.com/office/officeart/2005/8/layout/hierarchy3"/>
    <dgm:cxn modelId="{86CACC61-E026-406B-9CFF-1F9C97F5650C}" srcId="{E1B3EF3E-B626-4A07-AD6E-B20CF6AAC6E4}" destId="{38CC1320-3F9E-428E-B047-6B1B7A6B3E0C}" srcOrd="0" destOrd="0" parTransId="{DB91DF99-4CC1-4849-9BC7-8ABFCA821FC3}" sibTransId="{DAAE6B12-DAA6-4383-A409-8DE86D4F9E14}"/>
    <dgm:cxn modelId="{FBFB0F12-8F0E-48C3-ABFF-117A5C495E10}" type="presOf" srcId="{A6462DB2-0635-4FBE-9E87-FE1135B9C8F6}" destId="{BE00B965-45C9-4A06-8F70-1118FDF9DA52}" srcOrd="0" destOrd="0" presId="urn:microsoft.com/office/officeart/2005/8/layout/hierarchy3"/>
    <dgm:cxn modelId="{32894504-01E5-4225-B199-ABCB55D708A1}" srcId="{E1B3EF3E-B626-4A07-AD6E-B20CF6AAC6E4}" destId="{1782292F-0800-4D20-96FD-8D54C70F0E5D}" srcOrd="1" destOrd="0" parTransId="{C29D8C0D-2A8A-461A-8E44-CD495868733C}" sibTransId="{0FF5EB2E-DB32-41FE-B1BC-5BA667CAD11A}"/>
    <dgm:cxn modelId="{5F63358A-FBB0-464B-A159-D9FA2751594A}" type="presOf" srcId="{392EEF46-D08D-4AE4-8596-BB50C6314A11}" destId="{A13397A1-8BA8-4B04-A387-20D5220D1B12}" srcOrd="0" destOrd="0" presId="urn:microsoft.com/office/officeart/2005/8/layout/hierarchy3"/>
    <dgm:cxn modelId="{E6881023-E2AA-4D28-9065-7772C5313975}" srcId="{1A7033B5-8099-432F-9A6B-39B9A866BF09}" destId="{BA94F079-11CA-42CF-9354-17AE2E797BCD}" srcOrd="1" destOrd="0" parTransId="{3B019DF4-DC1E-4CE6-B1A6-E94037D43068}" sibTransId="{2A2A3038-9DA4-4D43-87D1-D4A16F55E83B}"/>
    <dgm:cxn modelId="{08DCB284-4DDE-4768-8791-8D058C57EB16}" type="presOf" srcId="{069AC302-DA44-4492-82D3-B307C35C0420}" destId="{A85F88C7-7620-4506-A09F-6F22306078C4}" srcOrd="0" destOrd="0" presId="urn:microsoft.com/office/officeart/2005/8/layout/hierarchy3"/>
    <dgm:cxn modelId="{EB2A83C9-A8FF-4715-965D-63BE45208731}" type="presOf" srcId="{3B019DF4-DC1E-4CE6-B1A6-E94037D43068}" destId="{3C3F24C6-623B-4344-B055-FBB9BDB28414}" srcOrd="0" destOrd="0" presId="urn:microsoft.com/office/officeart/2005/8/layout/hierarchy3"/>
    <dgm:cxn modelId="{6A4D36EA-3792-439A-A35F-E51934CE3292}" type="presOf" srcId="{74CED907-0DCD-4BEB-B886-13C4893C5A3E}" destId="{D49C4C50-2777-4227-865A-E5DCCD520B21}" srcOrd="0" destOrd="0" presId="urn:microsoft.com/office/officeart/2005/8/layout/hierarchy3"/>
    <dgm:cxn modelId="{2E32CBA0-2E3F-4B7D-8E7B-017C26DBFEED}" srcId="{5FDE1874-063C-4066-8351-8E929F4345FF}" destId="{98FACCC8-01CF-4687-B827-6705BD16BFD9}" srcOrd="0" destOrd="0" parTransId="{B437781B-13B9-4065-8F7D-921A65AC58E1}" sibTransId="{00563A48-5D7E-4884-BA9F-9D47DBFCBCA9}"/>
    <dgm:cxn modelId="{AEAAD32C-A7C1-401D-9E7A-9635F4F7A178}" type="presOf" srcId="{BA94F079-11CA-42CF-9354-17AE2E797BCD}" destId="{C6FC4112-57B2-4B96-B1F6-84B4269D30B9}" srcOrd="0" destOrd="0" presId="urn:microsoft.com/office/officeart/2005/8/layout/hierarchy3"/>
    <dgm:cxn modelId="{6AED38B4-04FC-45A9-9B90-CE7A082B682C}" srcId="{7DAD4BCE-FD79-4B44-909F-EEDDBD4236A5}" destId="{F98702B3-61D1-48D7-B1E5-E9FA68FB274F}" srcOrd="0" destOrd="0" parTransId="{F115EE16-C4F9-45AA-A8FF-CBF808086AAB}" sibTransId="{0BAE3A9E-C32E-4846-8505-770518EFF5EB}"/>
    <dgm:cxn modelId="{4FE8B8D4-B55A-433A-BF75-735A389AA048}" type="presOf" srcId="{E38BB7F5-432C-4246-878F-81DB6592B810}" destId="{F19397B9-5490-4409-B86F-DA7F14B4706D}" srcOrd="0" destOrd="0" presId="urn:microsoft.com/office/officeart/2005/8/layout/hierarchy3"/>
    <dgm:cxn modelId="{16A56C57-BADE-49D4-ADEB-A6DC980286CD}" type="presOf" srcId="{540439A1-7863-4A72-AE59-B285875ED76D}" destId="{7A44A495-4624-46BF-8649-67619D73C59E}" srcOrd="0" destOrd="0" presId="urn:microsoft.com/office/officeart/2005/8/layout/hierarchy3"/>
    <dgm:cxn modelId="{3CB8FA89-1766-46BF-8EC9-3B72A0CF7166}" srcId="{74CED907-0DCD-4BEB-B886-13C4893C5A3E}" destId="{540439A1-7863-4A72-AE59-B285875ED76D}" srcOrd="1" destOrd="0" parTransId="{A6462DB2-0635-4FBE-9E87-FE1135B9C8F6}" sibTransId="{230E857D-1712-470B-9DEC-15CA320ABBE6}"/>
    <dgm:cxn modelId="{0353B993-933D-47EA-B6BB-23E044EBC1BB}" type="presOf" srcId="{5FDE1874-063C-4066-8351-8E929F4345FF}" destId="{8B057321-3ED4-4FAE-A397-D3B51CC1D7AB}" srcOrd="0" destOrd="0" presId="urn:microsoft.com/office/officeart/2005/8/layout/hierarchy3"/>
    <dgm:cxn modelId="{5EA735D2-348A-4A0B-956F-85F03CB2645E}" type="presOf" srcId="{392B8CF9-98BD-429B-BD9F-0E52F6A88AA2}" destId="{7A4920BF-9CFE-4B90-8E0A-CC3FC57EA374}" srcOrd="0" destOrd="0" presId="urn:microsoft.com/office/officeart/2005/8/layout/hierarchy3"/>
    <dgm:cxn modelId="{220A9DE6-CB7E-4AB4-8216-688E4C5B6B59}" type="presOf" srcId="{CF9F94A7-12A3-4A60-A820-46B7229EEE3F}" destId="{7ED03E34-2F7C-45BD-9F22-BBD90F68D786}" srcOrd="0" destOrd="0" presId="urn:microsoft.com/office/officeart/2005/8/layout/hierarchy3"/>
    <dgm:cxn modelId="{425ACECC-99E2-4696-8C25-F49C84EDDBE5}" type="presOf" srcId="{40C0E1C1-4131-498E-AB3B-BD135CF30355}" destId="{071E9B5D-454B-452E-8AA3-25A24F7A73C0}" srcOrd="0" destOrd="0" presId="urn:microsoft.com/office/officeart/2005/8/layout/hierarchy3"/>
    <dgm:cxn modelId="{FAEFB767-E0D1-4CF7-BE8A-B8F6F65E3438}" type="presOf" srcId="{38CC1320-3F9E-428E-B047-6B1B7A6B3E0C}" destId="{453F44B4-FEDC-4EB0-BA53-D8FE7E46BF7C}" srcOrd="0" destOrd="0" presId="urn:microsoft.com/office/officeart/2005/8/layout/hierarchy3"/>
    <dgm:cxn modelId="{DD6A164E-42E8-4C48-A072-D66502C1E11D}" type="presOf" srcId="{E1B3EF3E-B626-4A07-AD6E-B20CF6AAC6E4}" destId="{66CD10A8-407C-4BED-BED0-7B1EE9BAB95B}" srcOrd="1" destOrd="0" presId="urn:microsoft.com/office/officeart/2005/8/layout/hierarchy3"/>
    <dgm:cxn modelId="{0333C59A-3E00-4A83-AF93-6E690CC40FBB}" type="presOf" srcId="{F98702B3-61D1-48D7-B1E5-E9FA68FB274F}" destId="{E6210037-6F91-4B46-8417-7C9106B4EE75}" srcOrd="0" destOrd="0" presId="urn:microsoft.com/office/officeart/2005/8/layout/hierarchy3"/>
    <dgm:cxn modelId="{FCB5493A-33FB-40F8-9049-3132B1872F0B}" srcId="{5FDE1874-063C-4066-8351-8E929F4345FF}" destId="{74CED907-0DCD-4BEB-B886-13C4893C5A3E}" srcOrd="1" destOrd="0" parTransId="{69B8CF75-52A0-4984-B602-A47BAD7C81E1}" sibTransId="{74E46E85-0370-492D-8B22-76CA70FFC5B8}"/>
    <dgm:cxn modelId="{5A9579CB-11C8-43C1-A3BD-9E339B27F519}" type="presOf" srcId="{522CAC94-7317-4D81-B638-73B433334E8F}" destId="{492FE786-7EB1-47D7-A77A-1CD945575F40}" srcOrd="0" destOrd="0" presId="urn:microsoft.com/office/officeart/2005/8/layout/hierarchy3"/>
    <dgm:cxn modelId="{D462434D-8566-4732-8BE8-F1F493C8EEBF}" type="presOf" srcId="{1A7033B5-8099-432F-9A6B-39B9A866BF09}" destId="{436A3234-FBD4-4CA3-9B87-5E1B39531983}" srcOrd="0" destOrd="0" presId="urn:microsoft.com/office/officeart/2005/8/layout/hierarchy3"/>
    <dgm:cxn modelId="{5DD7170A-B494-4BF2-9C8A-6EA3C646FB0B}" type="presOf" srcId="{F115EE16-C4F9-45AA-A8FF-CBF808086AAB}" destId="{AF750ABF-11FF-4227-A9DA-077394F6E3F6}" srcOrd="0" destOrd="0" presId="urn:microsoft.com/office/officeart/2005/8/layout/hierarchy3"/>
    <dgm:cxn modelId="{9CD5C7DF-F228-493C-997A-16267689CAC2}" type="presOf" srcId="{79D3F83F-4F26-44C4-AD13-322ECC983E61}" destId="{C2EF813D-428C-4B3C-AE39-E2A8AAAC2434}" srcOrd="0" destOrd="0" presId="urn:microsoft.com/office/officeart/2005/8/layout/hierarchy3"/>
    <dgm:cxn modelId="{8744FC95-2731-46F7-89DF-F7EA19A26CDC}" type="presOf" srcId="{7DAD4BCE-FD79-4B44-909F-EEDDBD4236A5}" destId="{809E95A0-17E9-4EDE-84DF-F365B8340A30}" srcOrd="1" destOrd="0" presId="urn:microsoft.com/office/officeart/2005/8/layout/hierarchy3"/>
    <dgm:cxn modelId="{3A52E1C7-34B9-4724-B8D4-D8225013AAE4}" type="presOf" srcId="{98FACCC8-01CF-4687-B827-6705BD16BFD9}" destId="{91082FC5-3A8B-4932-9B22-FC85C888285F}" srcOrd="0" destOrd="0" presId="urn:microsoft.com/office/officeart/2005/8/layout/hierarchy3"/>
    <dgm:cxn modelId="{06EDE8E9-CA29-4540-9527-EC6838D9A88E}" type="presOf" srcId="{E1B3EF3E-B626-4A07-AD6E-B20CF6AAC6E4}" destId="{AE25537E-55B3-4866-AD75-DA9F76443598}" srcOrd="0" destOrd="0" presId="urn:microsoft.com/office/officeart/2005/8/layout/hierarchy3"/>
    <dgm:cxn modelId="{8D25252B-77A4-4B32-9558-48572A1967AE}" srcId="{5FDE1874-063C-4066-8351-8E929F4345FF}" destId="{1A7033B5-8099-432F-9A6B-39B9A866BF09}" srcOrd="2" destOrd="0" parTransId="{952A5575-279E-42B4-94CC-2EDE756E279F}" sibTransId="{8611CF70-2628-4E03-8D13-A65D37C27A7B}"/>
    <dgm:cxn modelId="{7AA0B4FA-3FF3-4DEA-B2E0-167F35FC7B6F}" type="presOf" srcId="{98FACCC8-01CF-4687-B827-6705BD16BFD9}" destId="{08E8C0AD-902F-4943-A170-526EB929B4B4}" srcOrd="1" destOrd="0" presId="urn:microsoft.com/office/officeart/2005/8/layout/hierarchy3"/>
    <dgm:cxn modelId="{A04C0F24-EB37-463F-963D-0816A012787C}" srcId="{1A7033B5-8099-432F-9A6B-39B9A866BF09}" destId="{E38BB7F5-432C-4246-878F-81DB6592B810}" srcOrd="0" destOrd="0" parTransId="{069AC302-DA44-4492-82D3-B307C35C0420}" sibTransId="{161517B6-C1B4-4F33-88CD-8A90F3B5479C}"/>
    <dgm:cxn modelId="{73D8FCC1-4145-4AD8-B351-5B3D9E2997DA}" srcId="{98FACCC8-01CF-4687-B827-6705BD16BFD9}" destId="{40C0E1C1-4131-498E-AB3B-BD135CF30355}" srcOrd="1" destOrd="0" parTransId="{1199A8EF-918E-4DCA-9BAB-49CB8633C795}" sibTransId="{111612ED-1547-41C3-9884-542D9BB4B3C8}"/>
    <dgm:cxn modelId="{1E3B6D35-3961-4A7E-B367-7FF4565BB304}" type="presParOf" srcId="{8B057321-3ED4-4FAE-A397-D3B51CC1D7AB}" destId="{64DB572D-716C-45FF-9323-B0CFC7526405}" srcOrd="0" destOrd="0" presId="urn:microsoft.com/office/officeart/2005/8/layout/hierarchy3"/>
    <dgm:cxn modelId="{BD7978EB-C727-4BA8-885B-70D84B5BDD10}" type="presParOf" srcId="{64DB572D-716C-45FF-9323-B0CFC7526405}" destId="{D009102A-C400-4257-9F8A-8261B2ECF2E9}" srcOrd="0" destOrd="0" presId="urn:microsoft.com/office/officeart/2005/8/layout/hierarchy3"/>
    <dgm:cxn modelId="{730E87C4-A33F-4DAE-A0E8-BAFBDC8FC759}" type="presParOf" srcId="{D009102A-C400-4257-9F8A-8261B2ECF2E9}" destId="{91082FC5-3A8B-4932-9B22-FC85C888285F}" srcOrd="0" destOrd="0" presId="urn:microsoft.com/office/officeart/2005/8/layout/hierarchy3"/>
    <dgm:cxn modelId="{E3EEFB87-B73C-47AC-888A-0F485F2878C5}" type="presParOf" srcId="{D009102A-C400-4257-9F8A-8261B2ECF2E9}" destId="{08E8C0AD-902F-4943-A170-526EB929B4B4}" srcOrd="1" destOrd="0" presId="urn:microsoft.com/office/officeart/2005/8/layout/hierarchy3"/>
    <dgm:cxn modelId="{4CFF7445-0F2B-4E08-BFAD-9826118C1921}" type="presParOf" srcId="{64DB572D-716C-45FF-9323-B0CFC7526405}" destId="{496E4861-68B2-4351-A94D-8F499CDDEDDC}" srcOrd="1" destOrd="0" presId="urn:microsoft.com/office/officeart/2005/8/layout/hierarchy3"/>
    <dgm:cxn modelId="{BD8A5ECF-71B8-4B90-8335-365D5CE62CB1}" type="presParOf" srcId="{496E4861-68B2-4351-A94D-8F499CDDEDDC}" destId="{492FE786-7EB1-47D7-A77A-1CD945575F40}" srcOrd="0" destOrd="0" presId="urn:microsoft.com/office/officeart/2005/8/layout/hierarchy3"/>
    <dgm:cxn modelId="{6BF78ABA-C39C-45F1-9EA1-05C4B1630A1C}" type="presParOf" srcId="{496E4861-68B2-4351-A94D-8F499CDDEDDC}" destId="{F112E1AC-580E-421D-9CA5-6BC5A0196AFF}" srcOrd="1" destOrd="0" presId="urn:microsoft.com/office/officeart/2005/8/layout/hierarchy3"/>
    <dgm:cxn modelId="{0B127AD5-F495-4AB4-8C90-F615FDBA159C}" type="presParOf" srcId="{496E4861-68B2-4351-A94D-8F499CDDEDDC}" destId="{62ECB433-35BF-4800-83B4-0BC6E13184A3}" srcOrd="2" destOrd="0" presId="urn:microsoft.com/office/officeart/2005/8/layout/hierarchy3"/>
    <dgm:cxn modelId="{8E59EEFE-44CF-49B9-8A50-2414F86ED57B}" type="presParOf" srcId="{496E4861-68B2-4351-A94D-8F499CDDEDDC}" destId="{071E9B5D-454B-452E-8AA3-25A24F7A73C0}" srcOrd="3" destOrd="0" presId="urn:microsoft.com/office/officeart/2005/8/layout/hierarchy3"/>
    <dgm:cxn modelId="{DEBAFC75-3556-4B6F-A8F0-2B84FB7F1FB2}" type="presParOf" srcId="{8B057321-3ED4-4FAE-A397-D3B51CC1D7AB}" destId="{3A04D046-B1B4-4CA5-8E09-9E0813DC00C7}" srcOrd="1" destOrd="0" presId="urn:microsoft.com/office/officeart/2005/8/layout/hierarchy3"/>
    <dgm:cxn modelId="{61B6C95C-3E65-464D-99EE-8E073B6B77B5}" type="presParOf" srcId="{3A04D046-B1B4-4CA5-8E09-9E0813DC00C7}" destId="{4EEC4307-96B3-4C11-A9E7-32B283095A51}" srcOrd="0" destOrd="0" presId="urn:microsoft.com/office/officeart/2005/8/layout/hierarchy3"/>
    <dgm:cxn modelId="{955F4DCD-408E-4DEE-AB0E-A0DB4512A369}" type="presParOf" srcId="{4EEC4307-96B3-4C11-A9E7-32B283095A51}" destId="{D49C4C50-2777-4227-865A-E5DCCD520B21}" srcOrd="0" destOrd="0" presId="urn:microsoft.com/office/officeart/2005/8/layout/hierarchy3"/>
    <dgm:cxn modelId="{F7A08949-B065-4BA5-9234-C5AF8130BE82}" type="presParOf" srcId="{4EEC4307-96B3-4C11-A9E7-32B283095A51}" destId="{966EC750-76E8-472D-A9DD-CC2207E5801E}" srcOrd="1" destOrd="0" presId="urn:microsoft.com/office/officeart/2005/8/layout/hierarchy3"/>
    <dgm:cxn modelId="{2A3516B9-1446-4124-9217-CE77DA746B2E}" type="presParOf" srcId="{3A04D046-B1B4-4CA5-8E09-9E0813DC00C7}" destId="{759A3467-6382-4AD3-8DEA-5DE1AECC7E65}" srcOrd="1" destOrd="0" presId="urn:microsoft.com/office/officeart/2005/8/layout/hierarchy3"/>
    <dgm:cxn modelId="{51E613DD-99F8-4F19-A844-9B6FECCEFD20}" type="presParOf" srcId="{759A3467-6382-4AD3-8DEA-5DE1AECC7E65}" destId="{7A4920BF-9CFE-4B90-8E0A-CC3FC57EA374}" srcOrd="0" destOrd="0" presId="urn:microsoft.com/office/officeart/2005/8/layout/hierarchy3"/>
    <dgm:cxn modelId="{5BCE732F-8F23-4C94-83D7-45A812E1E7BB}" type="presParOf" srcId="{759A3467-6382-4AD3-8DEA-5DE1AECC7E65}" destId="{7ED03E34-2F7C-45BD-9F22-BBD90F68D786}" srcOrd="1" destOrd="0" presId="urn:microsoft.com/office/officeart/2005/8/layout/hierarchy3"/>
    <dgm:cxn modelId="{33443A55-EBE0-413E-895E-AD6AC00C5CE8}" type="presParOf" srcId="{759A3467-6382-4AD3-8DEA-5DE1AECC7E65}" destId="{BE00B965-45C9-4A06-8F70-1118FDF9DA52}" srcOrd="2" destOrd="0" presId="urn:microsoft.com/office/officeart/2005/8/layout/hierarchy3"/>
    <dgm:cxn modelId="{7F491755-14F9-420E-98B3-DF3B93707C14}" type="presParOf" srcId="{759A3467-6382-4AD3-8DEA-5DE1AECC7E65}" destId="{7A44A495-4624-46BF-8649-67619D73C59E}" srcOrd="3" destOrd="0" presId="urn:microsoft.com/office/officeart/2005/8/layout/hierarchy3"/>
    <dgm:cxn modelId="{14DE7412-BB5F-42D7-92F0-B911B2B66A7F}" type="presParOf" srcId="{8B057321-3ED4-4FAE-A397-D3B51CC1D7AB}" destId="{2EFDC2CC-4E22-43EF-9D90-646F0C2AF7EC}" srcOrd="2" destOrd="0" presId="urn:microsoft.com/office/officeart/2005/8/layout/hierarchy3"/>
    <dgm:cxn modelId="{787BF1F2-14E5-4177-AF8C-1FBFDC1DE046}" type="presParOf" srcId="{2EFDC2CC-4E22-43EF-9D90-646F0C2AF7EC}" destId="{ED640286-7818-465A-AC3A-4D7F1F6B97FF}" srcOrd="0" destOrd="0" presId="urn:microsoft.com/office/officeart/2005/8/layout/hierarchy3"/>
    <dgm:cxn modelId="{BB5137F7-0B68-4524-ABF5-E5511850B9E1}" type="presParOf" srcId="{ED640286-7818-465A-AC3A-4D7F1F6B97FF}" destId="{436A3234-FBD4-4CA3-9B87-5E1B39531983}" srcOrd="0" destOrd="0" presId="urn:microsoft.com/office/officeart/2005/8/layout/hierarchy3"/>
    <dgm:cxn modelId="{7E5F4D08-873E-4AA6-91A4-C2B170E7DCBE}" type="presParOf" srcId="{ED640286-7818-465A-AC3A-4D7F1F6B97FF}" destId="{E1BD9F17-E755-4A4E-B74D-7B285FB2926B}" srcOrd="1" destOrd="0" presId="urn:microsoft.com/office/officeart/2005/8/layout/hierarchy3"/>
    <dgm:cxn modelId="{504C537D-E722-4B95-B5AA-EFA130D94D7A}" type="presParOf" srcId="{2EFDC2CC-4E22-43EF-9D90-646F0C2AF7EC}" destId="{4602FD22-A7BA-4311-8C04-D70FAAB7D7EB}" srcOrd="1" destOrd="0" presId="urn:microsoft.com/office/officeart/2005/8/layout/hierarchy3"/>
    <dgm:cxn modelId="{CD8E99F4-B75F-4511-A4FB-134CF81AC4FA}" type="presParOf" srcId="{4602FD22-A7BA-4311-8C04-D70FAAB7D7EB}" destId="{A85F88C7-7620-4506-A09F-6F22306078C4}" srcOrd="0" destOrd="0" presId="urn:microsoft.com/office/officeart/2005/8/layout/hierarchy3"/>
    <dgm:cxn modelId="{D468BDC8-74CE-4AEA-91F0-0BF7ED760D69}" type="presParOf" srcId="{4602FD22-A7BA-4311-8C04-D70FAAB7D7EB}" destId="{F19397B9-5490-4409-B86F-DA7F14B4706D}" srcOrd="1" destOrd="0" presId="urn:microsoft.com/office/officeart/2005/8/layout/hierarchy3"/>
    <dgm:cxn modelId="{2A646C02-1F04-4300-8AA4-F82682B9F4C0}" type="presParOf" srcId="{4602FD22-A7BA-4311-8C04-D70FAAB7D7EB}" destId="{3C3F24C6-623B-4344-B055-FBB9BDB28414}" srcOrd="2" destOrd="0" presId="urn:microsoft.com/office/officeart/2005/8/layout/hierarchy3"/>
    <dgm:cxn modelId="{B432305F-F37C-44C5-834B-C7848A03BAD5}" type="presParOf" srcId="{4602FD22-A7BA-4311-8C04-D70FAAB7D7EB}" destId="{C6FC4112-57B2-4B96-B1F6-84B4269D30B9}" srcOrd="3" destOrd="0" presId="urn:microsoft.com/office/officeart/2005/8/layout/hierarchy3"/>
    <dgm:cxn modelId="{231039C5-A714-489A-9BAF-623F5F81071F}" type="presParOf" srcId="{8B057321-3ED4-4FAE-A397-D3B51CC1D7AB}" destId="{8D45F01D-AB22-40ED-A170-7D6761BACAB6}" srcOrd="3" destOrd="0" presId="urn:microsoft.com/office/officeart/2005/8/layout/hierarchy3"/>
    <dgm:cxn modelId="{01388C8C-3365-43F0-9960-DB400E3D92EC}" type="presParOf" srcId="{8D45F01D-AB22-40ED-A170-7D6761BACAB6}" destId="{95317E35-6F20-4ACB-97AF-E1C42571DA44}" srcOrd="0" destOrd="0" presId="urn:microsoft.com/office/officeart/2005/8/layout/hierarchy3"/>
    <dgm:cxn modelId="{8853529A-157E-412F-A235-4CC6987BDCAD}" type="presParOf" srcId="{95317E35-6F20-4ACB-97AF-E1C42571DA44}" destId="{AE25537E-55B3-4866-AD75-DA9F76443598}" srcOrd="0" destOrd="0" presId="urn:microsoft.com/office/officeart/2005/8/layout/hierarchy3"/>
    <dgm:cxn modelId="{EA0D88F9-6334-45AF-8207-2F2EAB21F3FD}" type="presParOf" srcId="{95317E35-6F20-4ACB-97AF-E1C42571DA44}" destId="{66CD10A8-407C-4BED-BED0-7B1EE9BAB95B}" srcOrd="1" destOrd="0" presId="urn:microsoft.com/office/officeart/2005/8/layout/hierarchy3"/>
    <dgm:cxn modelId="{3182DC3E-0B8B-4312-83AE-1F5867106BA8}" type="presParOf" srcId="{8D45F01D-AB22-40ED-A170-7D6761BACAB6}" destId="{5644086D-D5FA-497A-B7A8-50E20EB635DE}" srcOrd="1" destOrd="0" presId="urn:microsoft.com/office/officeart/2005/8/layout/hierarchy3"/>
    <dgm:cxn modelId="{C2463403-9B49-48BE-801D-C25E539ED8A4}" type="presParOf" srcId="{5644086D-D5FA-497A-B7A8-50E20EB635DE}" destId="{2A841D56-4F80-4CDC-BB09-4B33BE6BB351}" srcOrd="0" destOrd="0" presId="urn:microsoft.com/office/officeart/2005/8/layout/hierarchy3"/>
    <dgm:cxn modelId="{FCD8F5F1-CA47-46DD-A55F-4BB9384E145E}" type="presParOf" srcId="{5644086D-D5FA-497A-B7A8-50E20EB635DE}" destId="{453F44B4-FEDC-4EB0-BA53-D8FE7E46BF7C}" srcOrd="1" destOrd="0" presId="urn:microsoft.com/office/officeart/2005/8/layout/hierarchy3"/>
    <dgm:cxn modelId="{6FFCD86E-26F5-4A39-926D-A30331BD09A5}" type="presParOf" srcId="{5644086D-D5FA-497A-B7A8-50E20EB635DE}" destId="{93D53B52-76F0-423C-B0C0-05571A8DAD6B}" srcOrd="2" destOrd="0" presId="urn:microsoft.com/office/officeart/2005/8/layout/hierarchy3"/>
    <dgm:cxn modelId="{33A9FF41-2D41-4D73-B367-BE794AA30AF5}" type="presParOf" srcId="{5644086D-D5FA-497A-B7A8-50E20EB635DE}" destId="{EE842DE7-A577-4371-BED1-89A74E607AC8}" srcOrd="3" destOrd="0" presId="urn:microsoft.com/office/officeart/2005/8/layout/hierarchy3"/>
    <dgm:cxn modelId="{A5CB73AE-010B-4EFC-9E6C-3880E13C876A}" type="presParOf" srcId="{8B057321-3ED4-4FAE-A397-D3B51CC1D7AB}" destId="{14AF083A-2D12-4E3E-9C5C-A2CCA894BD43}" srcOrd="4" destOrd="0" presId="urn:microsoft.com/office/officeart/2005/8/layout/hierarchy3"/>
    <dgm:cxn modelId="{D5593E32-E550-43E3-A847-B122536DF1D7}" type="presParOf" srcId="{14AF083A-2D12-4E3E-9C5C-A2CCA894BD43}" destId="{345CEAEF-71E7-4B49-A099-212D6D3B2B2C}" srcOrd="0" destOrd="0" presId="urn:microsoft.com/office/officeart/2005/8/layout/hierarchy3"/>
    <dgm:cxn modelId="{2700C997-D117-475A-B354-9283213A09B3}" type="presParOf" srcId="{345CEAEF-71E7-4B49-A099-212D6D3B2B2C}" destId="{026EDD7C-897B-4EE4-9A97-87613D1693E4}" srcOrd="0" destOrd="0" presId="urn:microsoft.com/office/officeart/2005/8/layout/hierarchy3"/>
    <dgm:cxn modelId="{641F415F-9F33-4C7B-A612-3DEC71E59E21}" type="presParOf" srcId="{345CEAEF-71E7-4B49-A099-212D6D3B2B2C}" destId="{809E95A0-17E9-4EDE-84DF-F365B8340A30}" srcOrd="1" destOrd="0" presId="urn:microsoft.com/office/officeart/2005/8/layout/hierarchy3"/>
    <dgm:cxn modelId="{8B15A0A7-A244-4670-9F1F-0D70832CDC9C}" type="presParOf" srcId="{14AF083A-2D12-4E3E-9C5C-A2CCA894BD43}" destId="{A99B38F4-616C-427B-8ECE-A37C06A9F09A}" srcOrd="1" destOrd="0" presId="urn:microsoft.com/office/officeart/2005/8/layout/hierarchy3"/>
    <dgm:cxn modelId="{C7F56725-41D6-4C09-B09F-ADD8D882346F}" type="presParOf" srcId="{A99B38F4-616C-427B-8ECE-A37C06A9F09A}" destId="{AF750ABF-11FF-4227-A9DA-077394F6E3F6}" srcOrd="0" destOrd="0" presId="urn:microsoft.com/office/officeart/2005/8/layout/hierarchy3"/>
    <dgm:cxn modelId="{F57F39B4-776A-463A-AABB-BD9BAD7D3522}" type="presParOf" srcId="{A99B38F4-616C-427B-8ECE-A37C06A9F09A}" destId="{E6210037-6F91-4B46-8417-7C9106B4EE75}" srcOrd="1" destOrd="0" presId="urn:microsoft.com/office/officeart/2005/8/layout/hierarchy3"/>
    <dgm:cxn modelId="{5B5FEB9F-0087-4815-8FCE-8364C07503D2}" type="presParOf" srcId="{A99B38F4-616C-427B-8ECE-A37C06A9F09A}" destId="{C2EF813D-428C-4B3C-AE39-E2A8AAAC2434}" srcOrd="2" destOrd="0" presId="urn:microsoft.com/office/officeart/2005/8/layout/hierarchy3"/>
    <dgm:cxn modelId="{6D414DEB-EA98-4286-8F64-33A495BB85EF}" type="presParOf" srcId="{A99B38F4-616C-427B-8ECE-A37C06A9F09A}" destId="{A13397A1-8BA8-4B04-A387-20D5220D1B12}" srcOrd="3" destOrd="0" presId="urn:microsoft.com/office/officeart/2005/8/layout/hierarchy3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BC42A-CF82-4C60-B639-D4DCDA1D5D01}">
      <dsp:nvSpPr>
        <dsp:cNvPr id="0" name=""/>
        <dsp:cNvSpPr/>
      </dsp:nvSpPr>
      <dsp:spPr>
        <a:xfrm>
          <a:off x="1183673" y="403252"/>
          <a:ext cx="5760653" cy="230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Sociedade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258660" y="518464"/>
        <a:ext cx="1610678" cy="345635"/>
      </dsp:txXfrm>
    </dsp:sp>
    <dsp:sp modelId="{86EA4DBB-B510-421D-9019-910CDDAE397A}">
      <dsp:nvSpPr>
        <dsp:cNvPr id="0" name=""/>
        <dsp:cNvSpPr/>
      </dsp:nvSpPr>
      <dsp:spPr>
        <a:xfrm>
          <a:off x="1399707" y="979314"/>
          <a:ext cx="5328584" cy="1843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Comunidade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32829" y="1089918"/>
        <a:ext cx="1862340" cy="331809"/>
      </dsp:txXfrm>
    </dsp:sp>
    <dsp:sp modelId="{1154D35D-8BC0-43D8-8885-45BE690B539B}">
      <dsp:nvSpPr>
        <dsp:cNvPr id="0" name=""/>
        <dsp:cNvSpPr/>
      </dsp:nvSpPr>
      <dsp:spPr>
        <a:xfrm>
          <a:off x="2269213" y="1555376"/>
          <a:ext cx="3589573" cy="138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Relações 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227629" y="1659067"/>
        <a:ext cx="1672741" cy="311071"/>
      </dsp:txXfrm>
    </dsp:sp>
    <dsp:sp modelId="{DDAB2FF0-119C-4904-AF3B-23224905E310}">
      <dsp:nvSpPr>
        <dsp:cNvPr id="0" name=""/>
        <dsp:cNvSpPr/>
      </dsp:nvSpPr>
      <dsp:spPr>
        <a:xfrm>
          <a:off x="2717910" y="2131438"/>
          <a:ext cx="2692178" cy="921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Indivíduo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12171" y="2361861"/>
        <a:ext cx="1903657" cy="4608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14505-728C-44DE-A2D1-ECE6F15C1DCF}">
      <dsp:nvSpPr>
        <dsp:cNvPr id="0" name=""/>
        <dsp:cNvSpPr/>
      </dsp:nvSpPr>
      <dsp:spPr>
        <a:xfrm rot="5400000">
          <a:off x="-158288" y="161326"/>
          <a:ext cx="1055253" cy="738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 rot="-5400000">
        <a:off x="1" y="372377"/>
        <a:ext cx="738677" cy="316576"/>
      </dsp:txXfrm>
    </dsp:sp>
    <dsp:sp modelId="{93EAEF5B-4062-4637-8928-C3CD00B321E8}">
      <dsp:nvSpPr>
        <dsp:cNvPr id="0" name=""/>
        <dsp:cNvSpPr/>
      </dsp:nvSpPr>
      <dsp:spPr>
        <a:xfrm rot="5400000">
          <a:off x="3322031" y="-2580315"/>
          <a:ext cx="685914" cy="5852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80,7% não são </a:t>
          </a:r>
          <a:r>
            <a:rPr lang="pt-BR" sz="1700" kern="1200" dirty="0" err="1" smtClean="0"/>
            <a:t>polivitimizados</a:t>
          </a:r>
          <a:r>
            <a:rPr lang="pt-BR" sz="1700" kern="1200" dirty="0" smtClean="0"/>
            <a:t>. </a:t>
          </a:r>
          <a:endParaRPr lang="pt-BR" sz="1700" kern="1200" dirty="0"/>
        </a:p>
      </dsp:txBody>
      <dsp:txXfrm rot="-5400000">
        <a:off x="738677" y="36523"/>
        <a:ext cx="5819138" cy="618946"/>
      </dsp:txXfrm>
    </dsp:sp>
    <dsp:sp modelId="{3E7679A5-1ED7-4F59-AC7D-2961F5B1456C}">
      <dsp:nvSpPr>
        <dsp:cNvPr id="0" name=""/>
        <dsp:cNvSpPr/>
      </dsp:nvSpPr>
      <dsp:spPr>
        <a:xfrm rot="5400000">
          <a:off x="-158288" y="1066966"/>
          <a:ext cx="1055253" cy="738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 rot="-5400000">
        <a:off x="1" y="1278017"/>
        <a:ext cx="738677" cy="316576"/>
      </dsp:txXfrm>
    </dsp:sp>
    <dsp:sp modelId="{D2BF2B9D-A856-47E2-AD35-1ACF9FAA7E7B}">
      <dsp:nvSpPr>
        <dsp:cNvPr id="0" name=""/>
        <dsp:cNvSpPr/>
      </dsp:nvSpPr>
      <dsp:spPr>
        <a:xfrm rot="5400000">
          <a:off x="3322031" y="-1674675"/>
          <a:ext cx="685914" cy="5852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19,3% (N=83) foram classificadas como </a:t>
          </a:r>
          <a:r>
            <a:rPr lang="pt-BR" sz="1700" kern="1200" dirty="0" err="1" smtClean="0"/>
            <a:t>polivítimas</a:t>
          </a:r>
          <a:endParaRPr lang="pt-B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/>
        </a:p>
      </dsp:txBody>
      <dsp:txXfrm rot="-5400000">
        <a:off x="738677" y="942163"/>
        <a:ext cx="5819138" cy="618946"/>
      </dsp:txXfrm>
    </dsp:sp>
    <dsp:sp modelId="{BFCD9611-9EAD-4776-AAAB-D928C3D07DB6}">
      <dsp:nvSpPr>
        <dsp:cNvPr id="0" name=""/>
        <dsp:cNvSpPr/>
      </dsp:nvSpPr>
      <dsp:spPr>
        <a:xfrm rot="5400000">
          <a:off x="-158288" y="1972606"/>
          <a:ext cx="1055253" cy="738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700" kern="1200" dirty="0"/>
        </a:p>
      </dsp:txBody>
      <dsp:txXfrm rot="-5400000">
        <a:off x="1" y="2183657"/>
        <a:ext cx="738677" cy="316576"/>
      </dsp:txXfrm>
    </dsp:sp>
    <dsp:sp modelId="{7E28DD7D-2981-4689-A8FA-5A86C7F2E61A}">
      <dsp:nvSpPr>
        <dsp:cNvPr id="0" name=""/>
        <dsp:cNvSpPr/>
      </dsp:nvSpPr>
      <dsp:spPr>
        <a:xfrm rot="5400000">
          <a:off x="3322031" y="-769035"/>
          <a:ext cx="685914" cy="5852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A maioria das </a:t>
          </a:r>
          <a:r>
            <a:rPr lang="pt-BR" sz="1700" kern="1200" dirty="0" err="1" smtClean="0"/>
            <a:t>polivítimas</a:t>
          </a:r>
          <a:r>
            <a:rPr lang="pt-BR" sz="1700" kern="1200" dirty="0" smtClean="0"/>
            <a:t> são do sexo feminino. </a:t>
          </a:r>
          <a:endParaRPr lang="pt-BR" sz="1700" kern="1200" dirty="0"/>
        </a:p>
      </dsp:txBody>
      <dsp:txXfrm rot="-5400000">
        <a:off x="738677" y="1847803"/>
        <a:ext cx="5819138" cy="618946"/>
      </dsp:txXfrm>
    </dsp:sp>
    <dsp:sp modelId="{63B74984-9BF8-4FE3-8CD9-31CBB6ACA408}">
      <dsp:nvSpPr>
        <dsp:cNvPr id="0" name=""/>
        <dsp:cNvSpPr/>
      </dsp:nvSpPr>
      <dsp:spPr>
        <a:xfrm rot="5400000">
          <a:off x="-158288" y="2878245"/>
          <a:ext cx="1055253" cy="7386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-5400000">
        <a:off x="1" y="3089296"/>
        <a:ext cx="738677" cy="316576"/>
      </dsp:txXfrm>
    </dsp:sp>
    <dsp:sp modelId="{6D2BC20F-B35F-4004-AFFC-7A922861233A}">
      <dsp:nvSpPr>
        <dsp:cNvPr id="0" name=""/>
        <dsp:cNvSpPr/>
      </dsp:nvSpPr>
      <dsp:spPr>
        <a:xfrm rot="5400000">
          <a:off x="3322031" y="136603"/>
          <a:ext cx="685914" cy="5852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700" kern="1200" dirty="0" smtClean="0"/>
            <a:t>Representam 24,7% da amostra do sexo feminino e 13,3% da amostra do sexo masculino.</a:t>
          </a:r>
          <a:endParaRPr lang="pt-BR" sz="1700" kern="1200" dirty="0"/>
        </a:p>
      </dsp:txBody>
      <dsp:txXfrm rot="-5400000">
        <a:off x="738677" y="2753441"/>
        <a:ext cx="5819138" cy="6189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BC42A-CF82-4C60-B639-D4DCDA1D5D01}">
      <dsp:nvSpPr>
        <dsp:cNvPr id="0" name=""/>
        <dsp:cNvSpPr/>
      </dsp:nvSpPr>
      <dsp:spPr>
        <a:xfrm>
          <a:off x="1183673" y="403252"/>
          <a:ext cx="5760653" cy="2304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Sociedade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258660" y="518464"/>
        <a:ext cx="1610678" cy="345635"/>
      </dsp:txXfrm>
    </dsp:sp>
    <dsp:sp modelId="{86EA4DBB-B510-421D-9019-910CDDAE397A}">
      <dsp:nvSpPr>
        <dsp:cNvPr id="0" name=""/>
        <dsp:cNvSpPr/>
      </dsp:nvSpPr>
      <dsp:spPr>
        <a:xfrm>
          <a:off x="1399707" y="979314"/>
          <a:ext cx="5328584" cy="1843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Comunidade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32829" y="1089918"/>
        <a:ext cx="1862340" cy="331809"/>
      </dsp:txXfrm>
    </dsp:sp>
    <dsp:sp modelId="{1154D35D-8BC0-43D8-8885-45BE690B539B}">
      <dsp:nvSpPr>
        <dsp:cNvPr id="0" name=""/>
        <dsp:cNvSpPr/>
      </dsp:nvSpPr>
      <dsp:spPr>
        <a:xfrm>
          <a:off x="2269213" y="1555376"/>
          <a:ext cx="3589573" cy="13825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Relações 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227629" y="1659067"/>
        <a:ext cx="1672741" cy="311071"/>
      </dsp:txXfrm>
    </dsp:sp>
    <dsp:sp modelId="{DDAB2FF0-119C-4904-AF3B-23224905E310}">
      <dsp:nvSpPr>
        <dsp:cNvPr id="0" name=""/>
        <dsp:cNvSpPr/>
      </dsp:nvSpPr>
      <dsp:spPr>
        <a:xfrm>
          <a:off x="2717910" y="2131438"/>
          <a:ext cx="2692178" cy="9216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accent6">
                  <a:lumMod val="50000"/>
                </a:schemeClr>
              </a:solidFill>
            </a:rPr>
            <a:t>Indivíduo</a:t>
          </a:r>
          <a:endParaRPr lang="pt-BR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112171" y="2361861"/>
        <a:ext cx="1903657" cy="460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9A5AD-E9F0-41F7-B73B-E1944A6F7354}">
      <dsp:nvSpPr>
        <dsp:cNvPr id="0" name=""/>
        <dsp:cNvSpPr/>
      </dsp:nvSpPr>
      <dsp:spPr>
        <a:xfrm>
          <a:off x="7847257" y="2669262"/>
          <a:ext cx="1063809" cy="189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220"/>
              </a:lnTo>
              <a:lnTo>
                <a:pt x="1063809" y="137220"/>
              </a:lnTo>
              <a:lnTo>
                <a:pt x="1063809" y="189170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B01A4-C434-4AC6-A5B3-8C575D8E0710}">
      <dsp:nvSpPr>
        <dsp:cNvPr id="0" name=""/>
        <dsp:cNvSpPr/>
      </dsp:nvSpPr>
      <dsp:spPr>
        <a:xfrm>
          <a:off x="7585283" y="2669262"/>
          <a:ext cx="261974" cy="163093"/>
        </a:xfrm>
        <a:custGeom>
          <a:avLst/>
          <a:gdLst/>
          <a:ahLst/>
          <a:cxnLst/>
          <a:rect l="0" t="0" r="0" b="0"/>
          <a:pathLst>
            <a:path>
              <a:moveTo>
                <a:pt x="261974" y="0"/>
              </a:moveTo>
              <a:lnTo>
                <a:pt x="261974" y="111143"/>
              </a:lnTo>
              <a:lnTo>
                <a:pt x="0" y="111143"/>
              </a:lnTo>
              <a:lnTo>
                <a:pt x="0" y="163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841BF-3E97-4E56-92C5-962F3DCC30F9}">
      <dsp:nvSpPr>
        <dsp:cNvPr id="0" name=""/>
        <dsp:cNvSpPr/>
      </dsp:nvSpPr>
      <dsp:spPr>
        <a:xfrm>
          <a:off x="6521473" y="2669262"/>
          <a:ext cx="1325784" cy="163093"/>
        </a:xfrm>
        <a:custGeom>
          <a:avLst/>
          <a:gdLst/>
          <a:ahLst/>
          <a:cxnLst/>
          <a:rect l="0" t="0" r="0" b="0"/>
          <a:pathLst>
            <a:path>
              <a:moveTo>
                <a:pt x="1325784" y="0"/>
              </a:moveTo>
              <a:lnTo>
                <a:pt x="1325784" y="111143"/>
              </a:lnTo>
              <a:lnTo>
                <a:pt x="0" y="111143"/>
              </a:lnTo>
              <a:lnTo>
                <a:pt x="0" y="163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2BEA-0F08-4AB5-BE8D-FCCB85910CA2}">
      <dsp:nvSpPr>
        <dsp:cNvPr id="0" name=""/>
        <dsp:cNvSpPr/>
      </dsp:nvSpPr>
      <dsp:spPr>
        <a:xfrm>
          <a:off x="4586923" y="1632130"/>
          <a:ext cx="3260333" cy="16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43"/>
              </a:lnTo>
              <a:lnTo>
                <a:pt x="3260333" y="111143"/>
              </a:lnTo>
              <a:lnTo>
                <a:pt x="3260333" y="1630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5135B-B354-4B27-A4CF-2D83D6B68F87}">
      <dsp:nvSpPr>
        <dsp:cNvPr id="0" name=""/>
        <dsp:cNvSpPr/>
      </dsp:nvSpPr>
      <dsp:spPr>
        <a:xfrm>
          <a:off x="4516699" y="2558064"/>
          <a:ext cx="627464" cy="16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43"/>
              </a:lnTo>
              <a:lnTo>
                <a:pt x="627464" y="111143"/>
              </a:lnTo>
              <a:lnTo>
                <a:pt x="627464" y="163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300B9-EADA-45D9-A0CA-7B45AE191081}">
      <dsp:nvSpPr>
        <dsp:cNvPr id="0" name=""/>
        <dsp:cNvSpPr/>
      </dsp:nvSpPr>
      <dsp:spPr>
        <a:xfrm>
          <a:off x="3614720" y="2558064"/>
          <a:ext cx="901978" cy="163093"/>
        </a:xfrm>
        <a:custGeom>
          <a:avLst/>
          <a:gdLst/>
          <a:ahLst/>
          <a:cxnLst/>
          <a:rect l="0" t="0" r="0" b="0"/>
          <a:pathLst>
            <a:path>
              <a:moveTo>
                <a:pt x="901978" y="0"/>
              </a:moveTo>
              <a:lnTo>
                <a:pt x="901978" y="111143"/>
              </a:lnTo>
              <a:lnTo>
                <a:pt x="0" y="111143"/>
              </a:lnTo>
              <a:lnTo>
                <a:pt x="0" y="163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82F4C-3A35-4B27-B7AB-82B748E29FC2}">
      <dsp:nvSpPr>
        <dsp:cNvPr id="0" name=""/>
        <dsp:cNvSpPr/>
      </dsp:nvSpPr>
      <dsp:spPr>
        <a:xfrm>
          <a:off x="4470979" y="1632130"/>
          <a:ext cx="91440" cy="163093"/>
        </a:xfrm>
        <a:custGeom>
          <a:avLst/>
          <a:gdLst/>
          <a:ahLst/>
          <a:cxnLst/>
          <a:rect l="0" t="0" r="0" b="0"/>
          <a:pathLst>
            <a:path>
              <a:moveTo>
                <a:pt x="115944" y="0"/>
              </a:moveTo>
              <a:lnTo>
                <a:pt x="115944" y="111143"/>
              </a:lnTo>
              <a:lnTo>
                <a:pt x="45720" y="111143"/>
              </a:lnTo>
              <a:lnTo>
                <a:pt x="45720" y="1630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4C022-5489-4395-80B4-88587A41A017}">
      <dsp:nvSpPr>
        <dsp:cNvPr id="0" name=""/>
        <dsp:cNvSpPr/>
      </dsp:nvSpPr>
      <dsp:spPr>
        <a:xfrm>
          <a:off x="1462823" y="2663533"/>
          <a:ext cx="1006816" cy="163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43"/>
              </a:lnTo>
              <a:lnTo>
                <a:pt x="1006816" y="111143"/>
              </a:lnTo>
              <a:lnTo>
                <a:pt x="1006816" y="163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F01C5-3E9C-4A90-994F-4FBE0A685864}">
      <dsp:nvSpPr>
        <dsp:cNvPr id="0" name=""/>
        <dsp:cNvSpPr/>
      </dsp:nvSpPr>
      <dsp:spPr>
        <a:xfrm>
          <a:off x="945207" y="2663533"/>
          <a:ext cx="517616" cy="163093"/>
        </a:xfrm>
        <a:custGeom>
          <a:avLst/>
          <a:gdLst/>
          <a:ahLst/>
          <a:cxnLst/>
          <a:rect l="0" t="0" r="0" b="0"/>
          <a:pathLst>
            <a:path>
              <a:moveTo>
                <a:pt x="517616" y="0"/>
              </a:moveTo>
              <a:lnTo>
                <a:pt x="517616" y="111143"/>
              </a:lnTo>
              <a:lnTo>
                <a:pt x="0" y="111143"/>
              </a:lnTo>
              <a:lnTo>
                <a:pt x="0" y="1630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BB1ADF-D3EF-451B-AA25-7109C30236FE}">
      <dsp:nvSpPr>
        <dsp:cNvPr id="0" name=""/>
        <dsp:cNvSpPr/>
      </dsp:nvSpPr>
      <dsp:spPr>
        <a:xfrm>
          <a:off x="1462823" y="1632130"/>
          <a:ext cx="3124100" cy="163093"/>
        </a:xfrm>
        <a:custGeom>
          <a:avLst/>
          <a:gdLst/>
          <a:ahLst/>
          <a:cxnLst/>
          <a:rect l="0" t="0" r="0" b="0"/>
          <a:pathLst>
            <a:path>
              <a:moveTo>
                <a:pt x="3124100" y="0"/>
              </a:moveTo>
              <a:lnTo>
                <a:pt x="3124100" y="111143"/>
              </a:lnTo>
              <a:lnTo>
                <a:pt x="0" y="111143"/>
              </a:lnTo>
              <a:lnTo>
                <a:pt x="0" y="16309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398A2-1922-40EA-B75B-00F42E121307}">
      <dsp:nvSpPr>
        <dsp:cNvPr id="0" name=""/>
        <dsp:cNvSpPr/>
      </dsp:nvSpPr>
      <dsp:spPr>
        <a:xfrm>
          <a:off x="2827443" y="1026656"/>
          <a:ext cx="3518960" cy="605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BE798-C3BA-4D3E-B6D5-AC51FB92B198}">
      <dsp:nvSpPr>
        <dsp:cNvPr id="0" name=""/>
        <dsp:cNvSpPr/>
      </dsp:nvSpPr>
      <dsp:spPr>
        <a:xfrm>
          <a:off x="2889752" y="1085849"/>
          <a:ext cx="3518960" cy="60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latin typeface="+mj-lt"/>
            </a:rPr>
            <a:t>Violência</a:t>
          </a:r>
          <a:endParaRPr lang="pt-BR" sz="3200" b="1" kern="1200" dirty="0">
            <a:latin typeface="+mj-lt"/>
          </a:endParaRPr>
        </a:p>
      </dsp:txBody>
      <dsp:txXfrm>
        <a:off x="2907486" y="1103583"/>
        <a:ext cx="3483492" cy="570006"/>
      </dsp:txXfrm>
    </dsp:sp>
    <dsp:sp modelId="{3D7400C5-6D92-4ECB-B07E-2DE1280812C6}">
      <dsp:nvSpPr>
        <dsp:cNvPr id="0" name=""/>
        <dsp:cNvSpPr/>
      </dsp:nvSpPr>
      <dsp:spPr>
        <a:xfrm>
          <a:off x="702899" y="1795224"/>
          <a:ext cx="1519847" cy="868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CB59F-45FF-4A0A-9474-D10719053E4D}">
      <dsp:nvSpPr>
        <dsp:cNvPr id="0" name=""/>
        <dsp:cNvSpPr/>
      </dsp:nvSpPr>
      <dsp:spPr>
        <a:xfrm>
          <a:off x="765208" y="1854417"/>
          <a:ext cx="1519847" cy="86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autodirigida</a:t>
          </a:r>
          <a:endParaRPr lang="pt-BR" sz="1600" b="1" kern="1200" dirty="0">
            <a:latin typeface="+mj-lt"/>
          </a:endParaRPr>
        </a:p>
      </dsp:txBody>
      <dsp:txXfrm>
        <a:off x="790640" y="1879849"/>
        <a:ext cx="1468983" cy="817444"/>
      </dsp:txXfrm>
    </dsp:sp>
    <dsp:sp modelId="{D585C80E-FF63-4517-B6FC-243DA62443F3}">
      <dsp:nvSpPr>
        <dsp:cNvPr id="0" name=""/>
        <dsp:cNvSpPr/>
      </dsp:nvSpPr>
      <dsp:spPr>
        <a:xfrm>
          <a:off x="699" y="2826627"/>
          <a:ext cx="1889015" cy="1028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4DD6C-CA97-4ECD-B8C9-0A366351E5C0}">
      <dsp:nvSpPr>
        <dsp:cNvPr id="0" name=""/>
        <dsp:cNvSpPr/>
      </dsp:nvSpPr>
      <dsp:spPr>
        <a:xfrm>
          <a:off x="63008" y="2885820"/>
          <a:ext cx="1889015" cy="1028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Comportamento suicida</a:t>
          </a:r>
          <a:endParaRPr lang="pt-BR" sz="1600" b="1" kern="1200" dirty="0">
            <a:latin typeface="+mj-lt"/>
          </a:endParaRPr>
        </a:p>
      </dsp:txBody>
      <dsp:txXfrm>
        <a:off x="93137" y="2915949"/>
        <a:ext cx="1828757" cy="968422"/>
      </dsp:txXfrm>
    </dsp:sp>
    <dsp:sp modelId="{E081F370-4F7A-4E3B-B3A0-628744202C8E}">
      <dsp:nvSpPr>
        <dsp:cNvPr id="0" name=""/>
        <dsp:cNvSpPr/>
      </dsp:nvSpPr>
      <dsp:spPr>
        <a:xfrm>
          <a:off x="2014333" y="2826627"/>
          <a:ext cx="910614" cy="1028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16528-0E73-4F07-8966-FD6B996FA18F}">
      <dsp:nvSpPr>
        <dsp:cNvPr id="0" name=""/>
        <dsp:cNvSpPr/>
      </dsp:nvSpPr>
      <dsp:spPr>
        <a:xfrm>
          <a:off x="2076642" y="2885820"/>
          <a:ext cx="910614" cy="1028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Auto abuso</a:t>
          </a:r>
          <a:endParaRPr lang="pt-BR" sz="1600" b="1" kern="1200" dirty="0">
            <a:latin typeface="+mj-lt"/>
          </a:endParaRPr>
        </a:p>
      </dsp:txBody>
      <dsp:txXfrm>
        <a:off x="2103313" y="2912491"/>
        <a:ext cx="857272" cy="975349"/>
      </dsp:txXfrm>
    </dsp:sp>
    <dsp:sp modelId="{E4585941-A806-4EA3-8C63-BA51153F656D}">
      <dsp:nvSpPr>
        <dsp:cNvPr id="0" name=""/>
        <dsp:cNvSpPr/>
      </dsp:nvSpPr>
      <dsp:spPr>
        <a:xfrm>
          <a:off x="3716570" y="1795224"/>
          <a:ext cx="1600257" cy="762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54AF2-F4E8-4595-B97D-3CF0F8216F53}">
      <dsp:nvSpPr>
        <dsp:cNvPr id="0" name=""/>
        <dsp:cNvSpPr/>
      </dsp:nvSpPr>
      <dsp:spPr>
        <a:xfrm>
          <a:off x="3778879" y="1854417"/>
          <a:ext cx="1600257" cy="7628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Interpessoal</a:t>
          </a:r>
          <a:r>
            <a:rPr lang="pt-BR" sz="1600" kern="1200" dirty="0" smtClean="0">
              <a:latin typeface="+mj-lt"/>
            </a:rPr>
            <a:t> </a:t>
          </a:r>
          <a:endParaRPr lang="pt-BR" sz="1600" kern="1200" dirty="0">
            <a:latin typeface="+mj-lt"/>
          </a:endParaRPr>
        </a:p>
      </dsp:txBody>
      <dsp:txXfrm>
        <a:off x="3801222" y="1876760"/>
        <a:ext cx="1555571" cy="718154"/>
      </dsp:txXfrm>
    </dsp:sp>
    <dsp:sp modelId="{1F6A5F80-C060-43DB-9A13-A9A672A956ED}">
      <dsp:nvSpPr>
        <dsp:cNvPr id="0" name=""/>
        <dsp:cNvSpPr/>
      </dsp:nvSpPr>
      <dsp:spPr>
        <a:xfrm>
          <a:off x="3049565" y="2721158"/>
          <a:ext cx="1130311" cy="958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6116B-6FD9-4C39-A931-4F14828EB277}">
      <dsp:nvSpPr>
        <dsp:cNvPr id="0" name=""/>
        <dsp:cNvSpPr/>
      </dsp:nvSpPr>
      <dsp:spPr>
        <a:xfrm>
          <a:off x="3111874" y="2780352"/>
          <a:ext cx="1130311" cy="95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Família parceiro</a:t>
          </a:r>
          <a:endParaRPr lang="pt-BR" sz="1600" b="1" kern="1200" dirty="0">
            <a:latin typeface="+mj-lt"/>
          </a:endParaRPr>
        </a:p>
      </dsp:txBody>
      <dsp:txXfrm>
        <a:off x="3139944" y="2808422"/>
        <a:ext cx="1074171" cy="902236"/>
      </dsp:txXfrm>
    </dsp:sp>
    <dsp:sp modelId="{627BDB81-E208-4239-822C-D25CA8E57407}">
      <dsp:nvSpPr>
        <dsp:cNvPr id="0" name=""/>
        <dsp:cNvSpPr/>
      </dsp:nvSpPr>
      <dsp:spPr>
        <a:xfrm>
          <a:off x="4304494" y="2721158"/>
          <a:ext cx="1679339" cy="872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55081-3313-4BC4-9A61-AD4DB4E1B971}">
      <dsp:nvSpPr>
        <dsp:cNvPr id="0" name=""/>
        <dsp:cNvSpPr/>
      </dsp:nvSpPr>
      <dsp:spPr>
        <a:xfrm>
          <a:off x="4366803" y="2780352"/>
          <a:ext cx="1679339" cy="872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Comunidade</a:t>
          </a:r>
          <a:endParaRPr lang="pt-BR" sz="1600" b="1" kern="1200" dirty="0">
            <a:latin typeface="+mj-lt"/>
          </a:endParaRPr>
        </a:p>
      </dsp:txBody>
      <dsp:txXfrm>
        <a:off x="4392353" y="2805902"/>
        <a:ext cx="1628239" cy="821250"/>
      </dsp:txXfrm>
    </dsp:sp>
    <dsp:sp modelId="{EA57977B-CA9D-4B4D-8F8E-F982483E0278}">
      <dsp:nvSpPr>
        <dsp:cNvPr id="0" name=""/>
        <dsp:cNvSpPr/>
      </dsp:nvSpPr>
      <dsp:spPr>
        <a:xfrm>
          <a:off x="7223567" y="1795224"/>
          <a:ext cx="1247380" cy="874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FBB1B-BEC7-4B1A-8EB2-E5492CBD9E66}">
      <dsp:nvSpPr>
        <dsp:cNvPr id="0" name=""/>
        <dsp:cNvSpPr/>
      </dsp:nvSpPr>
      <dsp:spPr>
        <a:xfrm>
          <a:off x="7285876" y="1854417"/>
          <a:ext cx="1247380" cy="874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Coletiva</a:t>
          </a:r>
          <a:endParaRPr lang="pt-BR" sz="1600" b="1" kern="1200" dirty="0">
            <a:latin typeface="+mj-lt"/>
          </a:endParaRPr>
        </a:p>
      </dsp:txBody>
      <dsp:txXfrm>
        <a:off x="7311476" y="1880017"/>
        <a:ext cx="1196180" cy="822838"/>
      </dsp:txXfrm>
    </dsp:sp>
    <dsp:sp modelId="{CD919B19-33B1-4737-97E2-4FB3A40695B0}">
      <dsp:nvSpPr>
        <dsp:cNvPr id="0" name=""/>
        <dsp:cNvSpPr/>
      </dsp:nvSpPr>
      <dsp:spPr>
        <a:xfrm>
          <a:off x="6108452" y="2832356"/>
          <a:ext cx="826042" cy="690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C91B3-6DEA-453C-A3B3-A94101A8F4CE}">
      <dsp:nvSpPr>
        <dsp:cNvPr id="0" name=""/>
        <dsp:cNvSpPr/>
      </dsp:nvSpPr>
      <dsp:spPr>
        <a:xfrm>
          <a:off x="6170761" y="2891550"/>
          <a:ext cx="826042" cy="6907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Social</a:t>
          </a:r>
          <a:endParaRPr lang="pt-BR" sz="1600" b="1" kern="1200" dirty="0">
            <a:latin typeface="+mj-lt"/>
          </a:endParaRPr>
        </a:p>
      </dsp:txBody>
      <dsp:txXfrm>
        <a:off x="6190993" y="2911782"/>
        <a:ext cx="785578" cy="650316"/>
      </dsp:txXfrm>
    </dsp:sp>
    <dsp:sp modelId="{CB3FD7D0-50DD-4EBE-920A-EB3A2E4D5FF5}">
      <dsp:nvSpPr>
        <dsp:cNvPr id="0" name=""/>
        <dsp:cNvSpPr/>
      </dsp:nvSpPr>
      <dsp:spPr>
        <a:xfrm>
          <a:off x="7059112" y="2832356"/>
          <a:ext cx="1052340" cy="796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9E702-4DD2-4369-8CC7-9D781A09794E}">
      <dsp:nvSpPr>
        <dsp:cNvPr id="0" name=""/>
        <dsp:cNvSpPr/>
      </dsp:nvSpPr>
      <dsp:spPr>
        <a:xfrm>
          <a:off x="7121421" y="2891550"/>
          <a:ext cx="1052340" cy="796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Política</a:t>
          </a:r>
          <a:endParaRPr lang="pt-BR" sz="1600" b="1" kern="1200" dirty="0">
            <a:latin typeface="+mj-lt"/>
          </a:endParaRPr>
        </a:p>
      </dsp:txBody>
      <dsp:txXfrm>
        <a:off x="7144742" y="2914871"/>
        <a:ext cx="1005698" cy="749603"/>
      </dsp:txXfrm>
    </dsp:sp>
    <dsp:sp modelId="{BB1C99DC-FC0C-403F-8751-2A7117D1C19A}">
      <dsp:nvSpPr>
        <dsp:cNvPr id="0" name=""/>
        <dsp:cNvSpPr/>
      </dsp:nvSpPr>
      <dsp:spPr>
        <a:xfrm>
          <a:off x="8236071" y="2858433"/>
          <a:ext cx="1349992" cy="826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BF465-AA7C-4F76-8A2B-03DEE52B541D}">
      <dsp:nvSpPr>
        <dsp:cNvPr id="0" name=""/>
        <dsp:cNvSpPr/>
      </dsp:nvSpPr>
      <dsp:spPr>
        <a:xfrm>
          <a:off x="8298380" y="2917627"/>
          <a:ext cx="1349992" cy="826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+mj-lt"/>
            </a:rPr>
            <a:t>Econômica </a:t>
          </a:r>
          <a:endParaRPr lang="pt-BR" sz="1600" b="1" kern="1200" dirty="0">
            <a:latin typeface="+mj-lt"/>
          </a:endParaRPr>
        </a:p>
      </dsp:txBody>
      <dsp:txXfrm>
        <a:off x="8322596" y="2941843"/>
        <a:ext cx="1301560" cy="778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DD46E-4CDB-43AF-980A-35A57A6F6353}">
      <dsp:nvSpPr>
        <dsp:cNvPr id="0" name=""/>
        <dsp:cNvSpPr/>
      </dsp:nvSpPr>
      <dsp:spPr>
        <a:xfrm>
          <a:off x="0" y="0"/>
          <a:ext cx="1695309" cy="441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Sexo</a:t>
          </a:r>
          <a:endParaRPr lang="pt-BR" sz="3000" kern="1200" dirty="0"/>
        </a:p>
      </dsp:txBody>
      <dsp:txXfrm>
        <a:off x="0" y="0"/>
        <a:ext cx="1695309" cy="1323166"/>
      </dsp:txXfrm>
    </dsp:sp>
    <dsp:sp modelId="{DE7F6560-F0D4-4AC6-AB97-280B074B02BD}">
      <dsp:nvSpPr>
        <dsp:cNvPr id="0" name=""/>
        <dsp:cNvSpPr/>
      </dsp:nvSpPr>
      <dsp:spPr>
        <a:xfrm>
          <a:off x="148532" y="1681715"/>
          <a:ext cx="1406803" cy="910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80,6%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mulheres</a:t>
          </a:r>
          <a:endParaRPr lang="pt-BR" sz="1800" kern="1200" dirty="0"/>
        </a:p>
      </dsp:txBody>
      <dsp:txXfrm>
        <a:off x="175202" y="1708385"/>
        <a:ext cx="1353463" cy="857232"/>
      </dsp:txXfrm>
    </dsp:sp>
    <dsp:sp modelId="{29538109-918C-42E8-8B6F-1A01ECB88D08}">
      <dsp:nvSpPr>
        <dsp:cNvPr id="0" name=""/>
        <dsp:cNvSpPr/>
      </dsp:nvSpPr>
      <dsp:spPr>
        <a:xfrm>
          <a:off x="148532" y="3033343"/>
          <a:ext cx="1406803" cy="798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19,4%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Homens </a:t>
          </a:r>
          <a:endParaRPr lang="pt-BR" sz="1800" kern="1200" dirty="0"/>
        </a:p>
      </dsp:txBody>
      <dsp:txXfrm>
        <a:off x="171909" y="3056720"/>
        <a:ext cx="1360049" cy="751380"/>
      </dsp:txXfrm>
    </dsp:sp>
    <dsp:sp modelId="{A910AA7F-93E9-40FF-902F-41B1DB410535}">
      <dsp:nvSpPr>
        <dsp:cNvPr id="0" name=""/>
        <dsp:cNvSpPr/>
      </dsp:nvSpPr>
      <dsp:spPr>
        <a:xfrm>
          <a:off x="1851955" y="0"/>
          <a:ext cx="1942222" cy="441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Idade</a:t>
          </a:r>
          <a:endParaRPr lang="pt-BR" sz="3000" kern="1200" dirty="0"/>
        </a:p>
      </dsp:txBody>
      <dsp:txXfrm>
        <a:off x="1851955" y="0"/>
        <a:ext cx="1942222" cy="1323166"/>
      </dsp:txXfrm>
    </dsp:sp>
    <dsp:sp modelId="{515D8D3B-4706-4229-895B-DDC9AEB312A0}">
      <dsp:nvSpPr>
        <dsp:cNvPr id="0" name=""/>
        <dsp:cNvSpPr/>
      </dsp:nvSpPr>
      <dsp:spPr>
        <a:xfrm>
          <a:off x="1955216" y="1800206"/>
          <a:ext cx="1654269" cy="712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16 a 58 anos</a:t>
          </a:r>
          <a:endParaRPr lang="pt-BR" sz="1800" kern="1200" dirty="0"/>
        </a:p>
      </dsp:txBody>
      <dsp:txXfrm>
        <a:off x="1976081" y="1821071"/>
        <a:ext cx="1612539" cy="670647"/>
      </dsp:txXfrm>
    </dsp:sp>
    <dsp:sp modelId="{0F3BA0A9-130B-493A-898E-20AC8813467E}">
      <dsp:nvSpPr>
        <dsp:cNvPr id="0" name=""/>
        <dsp:cNvSpPr/>
      </dsp:nvSpPr>
      <dsp:spPr>
        <a:xfrm>
          <a:off x="1900718" y="2953209"/>
          <a:ext cx="1763265" cy="75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Média=24,05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DP = 6,25</a:t>
          </a:r>
          <a:endParaRPr lang="pt-BR" sz="1800" kern="1200" dirty="0"/>
        </a:p>
      </dsp:txBody>
      <dsp:txXfrm>
        <a:off x="1922971" y="2975462"/>
        <a:ext cx="1718759" cy="715272"/>
      </dsp:txXfrm>
    </dsp:sp>
    <dsp:sp modelId="{A784E90C-E9F6-4F24-8D64-4DBEBEA3B9C6}">
      <dsp:nvSpPr>
        <dsp:cNvPr id="0" name=""/>
        <dsp:cNvSpPr/>
      </dsp:nvSpPr>
      <dsp:spPr>
        <a:xfrm>
          <a:off x="5998846" y="0"/>
          <a:ext cx="2354081" cy="441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Religião</a:t>
          </a:r>
          <a:r>
            <a:rPr lang="pt-BR" sz="4000" kern="1200" dirty="0" smtClean="0"/>
            <a:t> </a:t>
          </a:r>
          <a:endParaRPr lang="pt-BR" sz="4000" kern="1200" dirty="0"/>
        </a:p>
      </dsp:txBody>
      <dsp:txXfrm>
        <a:off x="5998846" y="0"/>
        <a:ext cx="2354081" cy="1323166"/>
      </dsp:txXfrm>
    </dsp:sp>
    <dsp:sp modelId="{D63E5A84-6B65-4BA6-B3B5-95B4B04FC84E}">
      <dsp:nvSpPr>
        <dsp:cNvPr id="0" name=""/>
        <dsp:cNvSpPr/>
      </dsp:nvSpPr>
      <dsp:spPr>
        <a:xfrm>
          <a:off x="6374112" y="1224135"/>
          <a:ext cx="1635036" cy="64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kern="1200" dirty="0" smtClean="0">
              <a:solidFill>
                <a:schemeClr val="bg1"/>
              </a:solidFill>
            </a:rPr>
            <a:t>47,6% católicos</a:t>
          </a:r>
          <a:endParaRPr lang="pt-BR" sz="1700" kern="1200" dirty="0">
            <a:solidFill>
              <a:schemeClr val="bg1"/>
            </a:solidFill>
          </a:endParaRPr>
        </a:p>
      </dsp:txBody>
      <dsp:txXfrm>
        <a:off x="6392931" y="1242954"/>
        <a:ext cx="1597398" cy="604885"/>
      </dsp:txXfrm>
    </dsp:sp>
    <dsp:sp modelId="{75762D32-0DB8-486A-BE91-6DA77EED085C}">
      <dsp:nvSpPr>
        <dsp:cNvPr id="0" name=""/>
        <dsp:cNvSpPr/>
      </dsp:nvSpPr>
      <dsp:spPr>
        <a:xfrm>
          <a:off x="6374107" y="2016224"/>
          <a:ext cx="1732681" cy="64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kern="1200" dirty="0" smtClean="0">
              <a:solidFill>
                <a:schemeClr val="bg1"/>
              </a:solidFill>
            </a:rPr>
            <a:t>32,2% evangélicos</a:t>
          </a:r>
          <a:endParaRPr lang="pt-BR" sz="1700" kern="1200" dirty="0">
            <a:solidFill>
              <a:schemeClr val="bg1"/>
            </a:solidFill>
          </a:endParaRPr>
        </a:p>
      </dsp:txBody>
      <dsp:txXfrm>
        <a:off x="6392926" y="2035043"/>
        <a:ext cx="1695043" cy="604885"/>
      </dsp:txXfrm>
    </dsp:sp>
    <dsp:sp modelId="{6DBB2C50-170B-47A3-A2CF-C53DCAEB47B7}">
      <dsp:nvSpPr>
        <dsp:cNvPr id="0" name=""/>
        <dsp:cNvSpPr/>
      </dsp:nvSpPr>
      <dsp:spPr>
        <a:xfrm>
          <a:off x="6374112" y="2808312"/>
          <a:ext cx="1635036" cy="64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kern="1200" dirty="0" smtClean="0">
              <a:solidFill>
                <a:schemeClr val="bg1"/>
              </a:solidFill>
            </a:rPr>
            <a:t>5,7% espíritas</a:t>
          </a:r>
          <a:endParaRPr lang="pt-BR" sz="1700" kern="1200" dirty="0">
            <a:solidFill>
              <a:schemeClr val="bg1"/>
            </a:solidFill>
          </a:endParaRPr>
        </a:p>
      </dsp:txBody>
      <dsp:txXfrm>
        <a:off x="6392931" y="2827131"/>
        <a:ext cx="1597398" cy="604885"/>
      </dsp:txXfrm>
    </dsp:sp>
    <dsp:sp modelId="{D3E12363-D467-46BF-AE1D-9BD45397A0EA}">
      <dsp:nvSpPr>
        <dsp:cNvPr id="0" name=""/>
        <dsp:cNvSpPr/>
      </dsp:nvSpPr>
      <dsp:spPr>
        <a:xfrm>
          <a:off x="6374112" y="3528392"/>
          <a:ext cx="1635036" cy="642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kern="1200" dirty="0" smtClean="0">
              <a:solidFill>
                <a:schemeClr val="bg1"/>
              </a:solidFill>
            </a:rPr>
            <a:t>14,5% outras</a:t>
          </a:r>
          <a:endParaRPr lang="pt-BR" sz="1700" kern="1200" dirty="0">
            <a:solidFill>
              <a:schemeClr val="bg1"/>
            </a:solidFill>
          </a:endParaRPr>
        </a:p>
      </dsp:txBody>
      <dsp:txXfrm>
        <a:off x="6392931" y="3547211"/>
        <a:ext cx="1597398" cy="604885"/>
      </dsp:txXfrm>
    </dsp:sp>
    <dsp:sp modelId="{1090A5BE-A066-41AB-B54D-A65C7066DF0A}">
      <dsp:nvSpPr>
        <dsp:cNvPr id="0" name=""/>
        <dsp:cNvSpPr/>
      </dsp:nvSpPr>
      <dsp:spPr>
        <a:xfrm>
          <a:off x="3922189" y="0"/>
          <a:ext cx="2017802" cy="44105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Estado Civil</a:t>
          </a:r>
          <a:endParaRPr lang="pt-BR" sz="3000" kern="1200" dirty="0"/>
        </a:p>
      </dsp:txBody>
      <dsp:txXfrm>
        <a:off x="3922189" y="0"/>
        <a:ext cx="2017802" cy="1323166"/>
      </dsp:txXfrm>
    </dsp:sp>
    <dsp:sp modelId="{CA2A8A18-C887-4D13-A8E3-124D5CD0EDA5}">
      <dsp:nvSpPr>
        <dsp:cNvPr id="0" name=""/>
        <dsp:cNvSpPr/>
      </dsp:nvSpPr>
      <dsp:spPr>
        <a:xfrm>
          <a:off x="4177771" y="1451343"/>
          <a:ext cx="1642467" cy="801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67% Solteiros</a:t>
          </a:r>
        </a:p>
      </dsp:txBody>
      <dsp:txXfrm>
        <a:off x="4201249" y="1474821"/>
        <a:ext cx="1595511" cy="754632"/>
      </dsp:txXfrm>
    </dsp:sp>
    <dsp:sp modelId="{E7187305-B565-4860-A18C-FB19BCB627D3}">
      <dsp:nvSpPr>
        <dsp:cNvPr id="0" name=""/>
        <dsp:cNvSpPr/>
      </dsp:nvSpPr>
      <dsp:spPr>
        <a:xfrm>
          <a:off x="4177771" y="2385698"/>
          <a:ext cx="1642467" cy="739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29,2% casados</a:t>
          </a:r>
        </a:p>
      </dsp:txBody>
      <dsp:txXfrm>
        <a:off x="4199431" y="2407358"/>
        <a:ext cx="1599147" cy="696215"/>
      </dsp:txXfrm>
    </dsp:sp>
    <dsp:sp modelId="{48551C89-C88A-41B3-A732-C747EC03E566}">
      <dsp:nvSpPr>
        <dsp:cNvPr id="0" name=""/>
        <dsp:cNvSpPr/>
      </dsp:nvSpPr>
      <dsp:spPr>
        <a:xfrm>
          <a:off x="4177759" y="3289331"/>
          <a:ext cx="1642467" cy="881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3,8% outros</a:t>
          </a:r>
        </a:p>
      </dsp:txBody>
      <dsp:txXfrm>
        <a:off x="4203563" y="3315135"/>
        <a:ext cx="1590859" cy="829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82FC5-3A8B-4932-9B22-FC85C888285F}">
      <dsp:nvSpPr>
        <dsp:cNvPr id="0" name=""/>
        <dsp:cNvSpPr/>
      </dsp:nvSpPr>
      <dsp:spPr>
        <a:xfrm>
          <a:off x="3218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Crime convencional</a:t>
          </a:r>
          <a:endParaRPr lang="pt-BR" sz="1100" kern="1200" dirty="0"/>
        </a:p>
      </dsp:txBody>
      <dsp:txXfrm>
        <a:off x="19290" y="944904"/>
        <a:ext cx="1065333" cy="516594"/>
      </dsp:txXfrm>
    </dsp:sp>
    <dsp:sp modelId="{492FE786-7EB1-47D7-A77A-1CD945575F40}">
      <dsp:nvSpPr>
        <dsp:cNvPr id="0" name=""/>
        <dsp:cNvSpPr/>
      </dsp:nvSpPr>
      <dsp:spPr>
        <a:xfrm>
          <a:off x="112966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E1AC-580E-421D-9CA5-6BC5A0196AFF}">
      <dsp:nvSpPr>
        <dsp:cNvPr id="0" name=""/>
        <dsp:cNvSpPr/>
      </dsp:nvSpPr>
      <dsp:spPr>
        <a:xfrm>
          <a:off x="222713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47,7%</a:t>
          </a:r>
          <a:endParaRPr lang="pt-BR" sz="2200" kern="1200" dirty="0"/>
        </a:p>
      </dsp:txBody>
      <dsp:txXfrm>
        <a:off x="238785" y="1630827"/>
        <a:ext cx="845837" cy="516594"/>
      </dsp:txXfrm>
    </dsp:sp>
    <dsp:sp modelId="{62ECB433-35BF-4800-83B4-0BC6E13184A3}">
      <dsp:nvSpPr>
        <dsp:cNvPr id="0" name=""/>
        <dsp:cNvSpPr/>
      </dsp:nvSpPr>
      <dsp:spPr>
        <a:xfrm>
          <a:off x="112966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E9B5D-454B-452E-8AA3-25A24F7A73C0}">
      <dsp:nvSpPr>
        <dsp:cNvPr id="0" name=""/>
        <dsp:cNvSpPr/>
      </dsp:nvSpPr>
      <dsp:spPr>
        <a:xfrm>
          <a:off x="222713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88%  </a:t>
          </a:r>
          <a:endParaRPr lang="pt-BR" sz="2200" kern="1200" dirty="0"/>
        </a:p>
      </dsp:txBody>
      <dsp:txXfrm>
        <a:off x="238785" y="2316750"/>
        <a:ext cx="845837" cy="516594"/>
      </dsp:txXfrm>
    </dsp:sp>
    <dsp:sp modelId="{D49C4C50-2777-4227-865A-E5DCCD520B21}">
      <dsp:nvSpPr>
        <dsp:cNvPr id="0" name=""/>
        <dsp:cNvSpPr/>
      </dsp:nvSpPr>
      <dsp:spPr>
        <a:xfrm>
          <a:off x="1375064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Maus tratos</a:t>
          </a:r>
          <a:endParaRPr lang="pt-BR" sz="1100" kern="1200" dirty="0"/>
        </a:p>
      </dsp:txBody>
      <dsp:txXfrm>
        <a:off x="1391136" y="944904"/>
        <a:ext cx="1065333" cy="516594"/>
      </dsp:txXfrm>
    </dsp:sp>
    <dsp:sp modelId="{7A4920BF-9CFE-4B90-8E0A-CC3FC57EA374}">
      <dsp:nvSpPr>
        <dsp:cNvPr id="0" name=""/>
        <dsp:cNvSpPr/>
      </dsp:nvSpPr>
      <dsp:spPr>
        <a:xfrm>
          <a:off x="1484812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03E34-2F7C-45BD-9F22-BBD90F68D786}">
      <dsp:nvSpPr>
        <dsp:cNvPr id="0" name=""/>
        <dsp:cNvSpPr/>
      </dsp:nvSpPr>
      <dsp:spPr>
        <a:xfrm>
          <a:off x="1594560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49,4% </a:t>
          </a:r>
          <a:endParaRPr lang="pt-BR" sz="2200" kern="1200" dirty="0"/>
        </a:p>
      </dsp:txBody>
      <dsp:txXfrm>
        <a:off x="1610632" y="1630827"/>
        <a:ext cx="845837" cy="516594"/>
      </dsp:txXfrm>
    </dsp:sp>
    <dsp:sp modelId="{BE00B965-45C9-4A06-8F70-1118FDF9DA52}">
      <dsp:nvSpPr>
        <dsp:cNvPr id="0" name=""/>
        <dsp:cNvSpPr/>
      </dsp:nvSpPr>
      <dsp:spPr>
        <a:xfrm>
          <a:off x="1484812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4A495-4624-46BF-8649-67619D73C59E}">
      <dsp:nvSpPr>
        <dsp:cNvPr id="0" name=""/>
        <dsp:cNvSpPr/>
      </dsp:nvSpPr>
      <dsp:spPr>
        <a:xfrm>
          <a:off x="1594560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77,7%</a:t>
          </a:r>
          <a:endParaRPr lang="pt-BR" sz="2200" kern="1200" dirty="0"/>
        </a:p>
      </dsp:txBody>
      <dsp:txXfrm>
        <a:off x="1610632" y="2316750"/>
        <a:ext cx="845837" cy="516594"/>
      </dsp:txXfrm>
    </dsp:sp>
    <dsp:sp modelId="{436A3234-FBD4-4CA3-9B87-5E1B39531983}">
      <dsp:nvSpPr>
        <dsp:cNvPr id="0" name=""/>
        <dsp:cNvSpPr/>
      </dsp:nvSpPr>
      <dsp:spPr>
        <a:xfrm>
          <a:off x="2746911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 pares</a:t>
          </a:r>
          <a:endParaRPr lang="pt-BR" sz="1100" kern="1200" dirty="0"/>
        </a:p>
      </dsp:txBody>
      <dsp:txXfrm>
        <a:off x="2762983" y="944904"/>
        <a:ext cx="1065333" cy="516594"/>
      </dsp:txXfrm>
    </dsp:sp>
    <dsp:sp modelId="{A85F88C7-7620-4506-A09F-6F22306078C4}">
      <dsp:nvSpPr>
        <dsp:cNvPr id="0" name=""/>
        <dsp:cNvSpPr/>
      </dsp:nvSpPr>
      <dsp:spPr>
        <a:xfrm>
          <a:off x="2856659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397B9-5490-4409-B86F-DA7F14B4706D}">
      <dsp:nvSpPr>
        <dsp:cNvPr id="0" name=""/>
        <dsp:cNvSpPr/>
      </dsp:nvSpPr>
      <dsp:spPr>
        <a:xfrm>
          <a:off x="2966406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37,3%</a:t>
          </a:r>
          <a:endParaRPr lang="pt-BR" sz="2200" kern="1200" dirty="0"/>
        </a:p>
      </dsp:txBody>
      <dsp:txXfrm>
        <a:off x="2982478" y="1630827"/>
        <a:ext cx="845837" cy="516594"/>
      </dsp:txXfrm>
    </dsp:sp>
    <dsp:sp modelId="{3C3F24C6-623B-4344-B055-FBB9BDB28414}">
      <dsp:nvSpPr>
        <dsp:cNvPr id="0" name=""/>
        <dsp:cNvSpPr/>
      </dsp:nvSpPr>
      <dsp:spPr>
        <a:xfrm>
          <a:off x="2856659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C4112-57B2-4B96-B1F6-84B4269D30B9}">
      <dsp:nvSpPr>
        <dsp:cNvPr id="0" name=""/>
        <dsp:cNvSpPr/>
      </dsp:nvSpPr>
      <dsp:spPr>
        <a:xfrm>
          <a:off x="2966406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75,5%</a:t>
          </a:r>
          <a:endParaRPr lang="pt-BR" sz="2200" kern="1200" dirty="0"/>
        </a:p>
      </dsp:txBody>
      <dsp:txXfrm>
        <a:off x="2982478" y="2316750"/>
        <a:ext cx="845837" cy="516594"/>
      </dsp:txXfrm>
    </dsp:sp>
    <dsp:sp modelId="{AE25537E-55B3-4866-AD75-DA9F76443598}">
      <dsp:nvSpPr>
        <dsp:cNvPr id="0" name=""/>
        <dsp:cNvSpPr/>
      </dsp:nvSpPr>
      <dsp:spPr>
        <a:xfrm>
          <a:off x="4118757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Sexual </a:t>
          </a:r>
          <a:endParaRPr lang="pt-BR" sz="1100" kern="1200" dirty="0"/>
        </a:p>
      </dsp:txBody>
      <dsp:txXfrm>
        <a:off x="4134829" y="944904"/>
        <a:ext cx="1065333" cy="516594"/>
      </dsp:txXfrm>
    </dsp:sp>
    <dsp:sp modelId="{2A841D56-4F80-4CDC-BB09-4B33BE6BB351}">
      <dsp:nvSpPr>
        <dsp:cNvPr id="0" name=""/>
        <dsp:cNvSpPr/>
      </dsp:nvSpPr>
      <dsp:spPr>
        <a:xfrm>
          <a:off x="4228505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F44B4-FEDC-4EB0-BA53-D8FE7E46BF7C}">
      <dsp:nvSpPr>
        <dsp:cNvPr id="0" name=""/>
        <dsp:cNvSpPr/>
      </dsp:nvSpPr>
      <dsp:spPr>
        <a:xfrm>
          <a:off x="4338253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58,8%</a:t>
          </a:r>
          <a:endParaRPr lang="pt-BR" sz="2200" kern="1200" dirty="0"/>
        </a:p>
      </dsp:txBody>
      <dsp:txXfrm>
        <a:off x="4354325" y="1630827"/>
        <a:ext cx="845837" cy="516594"/>
      </dsp:txXfrm>
    </dsp:sp>
    <dsp:sp modelId="{93D53B52-76F0-423C-B0C0-05571A8DAD6B}">
      <dsp:nvSpPr>
        <dsp:cNvPr id="0" name=""/>
        <dsp:cNvSpPr/>
      </dsp:nvSpPr>
      <dsp:spPr>
        <a:xfrm>
          <a:off x="4228505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42DE7-A577-4371-BED1-89A74E607AC8}">
      <dsp:nvSpPr>
        <dsp:cNvPr id="0" name=""/>
        <dsp:cNvSpPr/>
      </dsp:nvSpPr>
      <dsp:spPr>
        <a:xfrm>
          <a:off x="4338253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71,1%</a:t>
          </a:r>
          <a:endParaRPr lang="pt-BR" sz="2200" kern="1200" dirty="0"/>
        </a:p>
      </dsp:txBody>
      <dsp:txXfrm>
        <a:off x="4354325" y="2316750"/>
        <a:ext cx="845837" cy="516594"/>
      </dsp:txXfrm>
    </dsp:sp>
    <dsp:sp modelId="{026EDD7C-897B-4EE4-9A97-87613D1693E4}">
      <dsp:nvSpPr>
        <dsp:cNvPr id="0" name=""/>
        <dsp:cNvSpPr/>
      </dsp:nvSpPr>
      <dsp:spPr>
        <a:xfrm>
          <a:off x="5490604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Indireta</a:t>
          </a:r>
          <a:endParaRPr lang="pt-BR" sz="1100" kern="1200" dirty="0"/>
        </a:p>
      </dsp:txBody>
      <dsp:txXfrm>
        <a:off x="5506676" y="944904"/>
        <a:ext cx="1065333" cy="516594"/>
      </dsp:txXfrm>
    </dsp:sp>
    <dsp:sp modelId="{AF750ABF-11FF-4227-A9DA-077394F6E3F6}">
      <dsp:nvSpPr>
        <dsp:cNvPr id="0" name=""/>
        <dsp:cNvSpPr/>
      </dsp:nvSpPr>
      <dsp:spPr>
        <a:xfrm>
          <a:off x="5600352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10037-6F91-4B46-8417-7C9106B4EE75}">
      <dsp:nvSpPr>
        <dsp:cNvPr id="0" name=""/>
        <dsp:cNvSpPr/>
      </dsp:nvSpPr>
      <dsp:spPr>
        <a:xfrm>
          <a:off x="5710099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81,2% </a:t>
          </a:r>
          <a:endParaRPr lang="pt-BR" sz="2200" kern="1200" dirty="0"/>
        </a:p>
      </dsp:txBody>
      <dsp:txXfrm>
        <a:off x="5726171" y="1630827"/>
        <a:ext cx="845837" cy="516594"/>
      </dsp:txXfrm>
    </dsp:sp>
    <dsp:sp modelId="{C2EF813D-428C-4B3C-AE39-E2A8AAAC2434}">
      <dsp:nvSpPr>
        <dsp:cNvPr id="0" name=""/>
        <dsp:cNvSpPr/>
      </dsp:nvSpPr>
      <dsp:spPr>
        <a:xfrm>
          <a:off x="5600352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397A1-8BA8-4B04-A387-20D5220D1B12}">
      <dsp:nvSpPr>
        <dsp:cNvPr id="0" name=""/>
        <dsp:cNvSpPr/>
      </dsp:nvSpPr>
      <dsp:spPr>
        <a:xfrm>
          <a:off x="5710099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95,1%</a:t>
          </a:r>
          <a:endParaRPr lang="pt-BR" sz="2200" kern="1200" dirty="0"/>
        </a:p>
      </dsp:txBody>
      <dsp:txXfrm>
        <a:off x="5726171" y="2316750"/>
        <a:ext cx="845837" cy="516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82FC5-3A8B-4932-9B22-FC85C888285F}">
      <dsp:nvSpPr>
        <dsp:cNvPr id="0" name=""/>
        <dsp:cNvSpPr/>
      </dsp:nvSpPr>
      <dsp:spPr>
        <a:xfrm>
          <a:off x="3218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Crime convencional</a:t>
          </a:r>
          <a:endParaRPr lang="pt-BR" sz="1100" kern="1200" dirty="0"/>
        </a:p>
      </dsp:txBody>
      <dsp:txXfrm>
        <a:off x="19290" y="944904"/>
        <a:ext cx="1065333" cy="516594"/>
      </dsp:txXfrm>
    </dsp:sp>
    <dsp:sp modelId="{492FE786-7EB1-47D7-A77A-1CD945575F40}">
      <dsp:nvSpPr>
        <dsp:cNvPr id="0" name=""/>
        <dsp:cNvSpPr/>
      </dsp:nvSpPr>
      <dsp:spPr>
        <a:xfrm>
          <a:off x="112966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E1AC-580E-421D-9CA5-6BC5A0196AFF}">
      <dsp:nvSpPr>
        <dsp:cNvPr id="0" name=""/>
        <dsp:cNvSpPr/>
      </dsp:nvSpPr>
      <dsp:spPr>
        <a:xfrm>
          <a:off x="222713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24,9%</a:t>
          </a:r>
          <a:endParaRPr lang="pt-BR" sz="2200" kern="1200" dirty="0"/>
        </a:p>
      </dsp:txBody>
      <dsp:txXfrm>
        <a:off x="238785" y="1630827"/>
        <a:ext cx="845837" cy="516594"/>
      </dsp:txXfrm>
    </dsp:sp>
    <dsp:sp modelId="{62ECB433-35BF-4800-83B4-0BC6E13184A3}">
      <dsp:nvSpPr>
        <dsp:cNvPr id="0" name=""/>
        <dsp:cNvSpPr/>
      </dsp:nvSpPr>
      <dsp:spPr>
        <a:xfrm>
          <a:off x="112966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E9B5D-454B-452E-8AA3-25A24F7A73C0}">
      <dsp:nvSpPr>
        <dsp:cNvPr id="0" name=""/>
        <dsp:cNvSpPr/>
      </dsp:nvSpPr>
      <dsp:spPr>
        <a:xfrm>
          <a:off x="222713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69,6%  </a:t>
          </a:r>
          <a:endParaRPr lang="pt-BR" sz="2200" kern="1200" dirty="0"/>
        </a:p>
      </dsp:txBody>
      <dsp:txXfrm>
        <a:off x="238785" y="2316750"/>
        <a:ext cx="845837" cy="516594"/>
      </dsp:txXfrm>
    </dsp:sp>
    <dsp:sp modelId="{D49C4C50-2777-4227-865A-E5DCCD520B21}">
      <dsp:nvSpPr>
        <dsp:cNvPr id="0" name=""/>
        <dsp:cNvSpPr/>
      </dsp:nvSpPr>
      <dsp:spPr>
        <a:xfrm>
          <a:off x="1375064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Maus tratos</a:t>
          </a:r>
          <a:endParaRPr lang="pt-BR" sz="1100" kern="1200" dirty="0"/>
        </a:p>
      </dsp:txBody>
      <dsp:txXfrm>
        <a:off x="1391136" y="944904"/>
        <a:ext cx="1065333" cy="516594"/>
      </dsp:txXfrm>
    </dsp:sp>
    <dsp:sp modelId="{7A4920BF-9CFE-4B90-8E0A-CC3FC57EA374}">
      <dsp:nvSpPr>
        <dsp:cNvPr id="0" name=""/>
        <dsp:cNvSpPr/>
      </dsp:nvSpPr>
      <dsp:spPr>
        <a:xfrm>
          <a:off x="1484812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03E34-2F7C-45BD-9F22-BBD90F68D786}">
      <dsp:nvSpPr>
        <dsp:cNvPr id="0" name=""/>
        <dsp:cNvSpPr/>
      </dsp:nvSpPr>
      <dsp:spPr>
        <a:xfrm>
          <a:off x="1594560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21,4% </a:t>
          </a:r>
          <a:endParaRPr lang="pt-BR" sz="2200" kern="1200" dirty="0"/>
        </a:p>
      </dsp:txBody>
      <dsp:txXfrm>
        <a:off x="1610632" y="1630827"/>
        <a:ext cx="845837" cy="516594"/>
      </dsp:txXfrm>
    </dsp:sp>
    <dsp:sp modelId="{BE00B965-45C9-4A06-8F70-1118FDF9DA52}">
      <dsp:nvSpPr>
        <dsp:cNvPr id="0" name=""/>
        <dsp:cNvSpPr/>
      </dsp:nvSpPr>
      <dsp:spPr>
        <a:xfrm>
          <a:off x="1484812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4A495-4624-46BF-8649-67619D73C59E}">
      <dsp:nvSpPr>
        <dsp:cNvPr id="0" name=""/>
        <dsp:cNvSpPr/>
      </dsp:nvSpPr>
      <dsp:spPr>
        <a:xfrm>
          <a:off x="1594560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54,1%</a:t>
          </a:r>
          <a:endParaRPr lang="pt-BR" sz="2200" kern="1200" dirty="0"/>
        </a:p>
      </dsp:txBody>
      <dsp:txXfrm>
        <a:off x="1610632" y="2316750"/>
        <a:ext cx="845837" cy="516594"/>
      </dsp:txXfrm>
    </dsp:sp>
    <dsp:sp modelId="{436A3234-FBD4-4CA3-9B87-5E1B39531983}">
      <dsp:nvSpPr>
        <dsp:cNvPr id="0" name=""/>
        <dsp:cNvSpPr/>
      </dsp:nvSpPr>
      <dsp:spPr>
        <a:xfrm>
          <a:off x="2746911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 pares</a:t>
          </a:r>
          <a:endParaRPr lang="pt-BR" sz="1100" kern="1200" dirty="0"/>
        </a:p>
      </dsp:txBody>
      <dsp:txXfrm>
        <a:off x="2762983" y="944904"/>
        <a:ext cx="1065333" cy="516594"/>
      </dsp:txXfrm>
    </dsp:sp>
    <dsp:sp modelId="{A85F88C7-7620-4506-A09F-6F22306078C4}">
      <dsp:nvSpPr>
        <dsp:cNvPr id="0" name=""/>
        <dsp:cNvSpPr/>
      </dsp:nvSpPr>
      <dsp:spPr>
        <a:xfrm>
          <a:off x="2856659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397B9-5490-4409-B86F-DA7F14B4706D}">
      <dsp:nvSpPr>
        <dsp:cNvPr id="0" name=""/>
        <dsp:cNvSpPr/>
      </dsp:nvSpPr>
      <dsp:spPr>
        <a:xfrm>
          <a:off x="2966406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13,1%</a:t>
          </a:r>
          <a:endParaRPr lang="pt-BR" sz="2200" kern="1200" dirty="0"/>
        </a:p>
      </dsp:txBody>
      <dsp:txXfrm>
        <a:off x="2982478" y="1630827"/>
        <a:ext cx="845837" cy="516594"/>
      </dsp:txXfrm>
    </dsp:sp>
    <dsp:sp modelId="{3C3F24C6-623B-4344-B055-FBB9BDB28414}">
      <dsp:nvSpPr>
        <dsp:cNvPr id="0" name=""/>
        <dsp:cNvSpPr/>
      </dsp:nvSpPr>
      <dsp:spPr>
        <a:xfrm>
          <a:off x="2856659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C4112-57B2-4B96-B1F6-84B4269D30B9}">
      <dsp:nvSpPr>
        <dsp:cNvPr id="0" name=""/>
        <dsp:cNvSpPr/>
      </dsp:nvSpPr>
      <dsp:spPr>
        <a:xfrm>
          <a:off x="2966406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46,7%</a:t>
          </a:r>
          <a:endParaRPr lang="pt-BR" sz="2200" kern="1200" dirty="0"/>
        </a:p>
      </dsp:txBody>
      <dsp:txXfrm>
        <a:off x="2982478" y="2316750"/>
        <a:ext cx="845837" cy="516594"/>
      </dsp:txXfrm>
    </dsp:sp>
    <dsp:sp modelId="{AE25537E-55B3-4866-AD75-DA9F76443598}">
      <dsp:nvSpPr>
        <dsp:cNvPr id="0" name=""/>
        <dsp:cNvSpPr/>
      </dsp:nvSpPr>
      <dsp:spPr>
        <a:xfrm>
          <a:off x="4118757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Sexual </a:t>
          </a:r>
          <a:endParaRPr lang="pt-BR" sz="1100" kern="1200" dirty="0"/>
        </a:p>
      </dsp:txBody>
      <dsp:txXfrm>
        <a:off x="4134829" y="944904"/>
        <a:ext cx="1065333" cy="516594"/>
      </dsp:txXfrm>
    </dsp:sp>
    <dsp:sp modelId="{2A841D56-4F80-4CDC-BB09-4B33BE6BB351}">
      <dsp:nvSpPr>
        <dsp:cNvPr id="0" name=""/>
        <dsp:cNvSpPr/>
      </dsp:nvSpPr>
      <dsp:spPr>
        <a:xfrm>
          <a:off x="4228505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F44B4-FEDC-4EB0-BA53-D8FE7E46BF7C}">
      <dsp:nvSpPr>
        <dsp:cNvPr id="0" name=""/>
        <dsp:cNvSpPr/>
      </dsp:nvSpPr>
      <dsp:spPr>
        <a:xfrm>
          <a:off x="4338253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13,2%</a:t>
          </a:r>
          <a:endParaRPr lang="pt-BR" sz="2200" kern="1200" dirty="0"/>
        </a:p>
      </dsp:txBody>
      <dsp:txXfrm>
        <a:off x="4354325" y="1630827"/>
        <a:ext cx="845837" cy="516594"/>
      </dsp:txXfrm>
    </dsp:sp>
    <dsp:sp modelId="{93D53B52-76F0-423C-B0C0-05571A8DAD6B}">
      <dsp:nvSpPr>
        <dsp:cNvPr id="0" name=""/>
        <dsp:cNvSpPr/>
      </dsp:nvSpPr>
      <dsp:spPr>
        <a:xfrm>
          <a:off x="4228505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42DE7-A577-4371-BED1-89A74E607AC8}">
      <dsp:nvSpPr>
        <dsp:cNvPr id="0" name=""/>
        <dsp:cNvSpPr/>
      </dsp:nvSpPr>
      <dsp:spPr>
        <a:xfrm>
          <a:off x="4338253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38,3%</a:t>
          </a:r>
          <a:endParaRPr lang="pt-BR" sz="2200" kern="1200" dirty="0"/>
        </a:p>
      </dsp:txBody>
      <dsp:txXfrm>
        <a:off x="4354325" y="2316750"/>
        <a:ext cx="845837" cy="516594"/>
      </dsp:txXfrm>
    </dsp:sp>
    <dsp:sp modelId="{026EDD7C-897B-4EE4-9A97-87613D1693E4}">
      <dsp:nvSpPr>
        <dsp:cNvPr id="0" name=""/>
        <dsp:cNvSpPr/>
      </dsp:nvSpPr>
      <dsp:spPr>
        <a:xfrm>
          <a:off x="5490604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Indireta</a:t>
          </a:r>
          <a:endParaRPr lang="pt-BR" sz="1100" kern="1200" dirty="0"/>
        </a:p>
      </dsp:txBody>
      <dsp:txXfrm>
        <a:off x="5506676" y="944904"/>
        <a:ext cx="1065333" cy="516594"/>
      </dsp:txXfrm>
    </dsp:sp>
    <dsp:sp modelId="{AF750ABF-11FF-4227-A9DA-077394F6E3F6}">
      <dsp:nvSpPr>
        <dsp:cNvPr id="0" name=""/>
        <dsp:cNvSpPr/>
      </dsp:nvSpPr>
      <dsp:spPr>
        <a:xfrm>
          <a:off x="5600352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10037-6F91-4B46-8417-7C9106B4EE75}">
      <dsp:nvSpPr>
        <dsp:cNvPr id="0" name=""/>
        <dsp:cNvSpPr/>
      </dsp:nvSpPr>
      <dsp:spPr>
        <a:xfrm>
          <a:off x="5710099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71,5% </a:t>
          </a:r>
          <a:endParaRPr lang="pt-BR" sz="2200" kern="1200" dirty="0"/>
        </a:p>
      </dsp:txBody>
      <dsp:txXfrm>
        <a:off x="5726171" y="1630827"/>
        <a:ext cx="845837" cy="516594"/>
      </dsp:txXfrm>
    </dsp:sp>
    <dsp:sp modelId="{C2EF813D-428C-4B3C-AE39-E2A8AAAC2434}">
      <dsp:nvSpPr>
        <dsp:cNvPr id="0" name=""/>
        <dsp:cNvSpPr/>
      </dsp:nvSpPr>
      <dsp:spPr>
        <a:xfrm>
          <a:off x="5600352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397A1-8BA8-4B04-A387-20D5220D1B12}">
      <dsp:nvSpPr>
        <dsp:cNvPr id="0" name=""/>
        <dsp:cNvSpPr/>
      </dsp:nvSpPr>
      <dsp:spPr>
        <a:xfrm>
          <a:off x="5710099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80,9%</a:t>
          </a:r>
          <a:endParaRPr lang="pt-BR" sz="2200" kern="1200" dirty="0"/>
        </a:p>
      </dsp:txBody>
      <dsp:txXfrm>
        <a:off x="5726171" y="2316750"/>
        <a:ext cx="845837" cy="516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82FC5-3A8B-4932-9B22-FC85C888285F}">
      <dsp:nvSpPr>
        <dsp:cNvPr id="0" name=""/>
        <dsp:cNvSpPr/>
      </dsp:nvSpPr>
      <dsp:spPr>
        <a:xfrm>
          <a:off x="3218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Crime convencional</a:t>
          </a:r>
          <a:endParaRPr lang="pt-BR" sz="1100" kern="1200" dirty="0"/>
        </a:p>
      </dsp:txBody>
      <dsp:txXfrm>
        <a:off x="19290" y="944904"/>
        <a:ext cx="1065333" cy="516594"/>
      </dsp:txXfrm>
    </dsp:sp>
    <dsp:sp modelId="{492FE786-7EB1-47D7-A77A-1CD945575F40}">
      <dsp:nvSpPr>
        <dsp:cNvPr id="0" name=""/>
        <dsp:cNvSpPr/>
      </dsp:nvSpPr>
      <dsp:spPr>
        <a:xfrm>
          <a:off x="112966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E1AC-580E-421D-9CA5-6BC5A0196AFF}">
      <dsp:nvSpPr>
        <dsp:cNvPr id="0" name=""/>
        <dsp:cNvSpPr/>
      </dsp:nvSpPr>
      <dsp:spPr>
        <a:xfrm>
          <a:off x="222713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70,8%</a:t>
          </a:r>
          <a:endParaRPr lang="pt-BR" sz="2200" kern="1200" dirty="0"/>
        </a:p>
      </dsp:txBody>
      <dsp:txXfrm>
        <a:off x="238785" y="1630827"/>
        <a:ext cx="845837" cy="516594"/>
      </dsp:txXfrm>
    </dsp:sp>
    <dsp:sp modelId="{62ECB433-35BF-4800-83B4-0BC6E13184A3}">
      <dsp:nvSpPr>
        <dsp:cNvPr id="0" name=""/>
        <dsp:cNvSpPr/>
      </dsp:nvSpPr>
      <dsp:spPr>
        <a:xfrm>
          <a:off x="112966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E9B5D-454B-452E-8AA3-25A24F7A73C0}">
      <dsp:nvSpPr>
        <dsp:cNvPr id="0" name=""/>
        <dsp:cNvSpPr/>
      </dsp:nvSpPr>
      <dsp:spPr>
        <a:xfrm>
          <a:off x="222713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85%  </a:t>
          </a:r>
          <a:endParaRPr lang="pt-BR" sz="2200" kern="1200" dirty="0"/>
        </a:p>
      </dsp:txBody>
      <dsp:txXfrm>
        <a:off x="238785" y="2316750"/>
        <a:ext cx="845837" cy="516594"/>
      </dsp:txXfrm>
    </dsp:sp>
    <dsp:sp modelId="{D49C4C50-2777-4227-865A-E5DCCD520B21}">
      <dsp:nvSpPr>
        <dsp:cNvPr id="0" name=""/>
        <dsp:cNvSpPr/>
      </dsp:nvSpPr>
      <dsp:spPr>
        <a:xfrm>
          <a:off x="1375064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Maus tratos</a:t>
          </a:r>
          <a:endParaRPr lang="pt-BR" sz="1100" kern="1200" dirty="0"/>
        </a:p>
      </dsp:txBody>
      <dsp:txXfrm>
        <a:off x="1391136" y="944904"/>
        <a:ext cx="1065333" cy="516594"/>
      </dsp:txXfrm>
    </dsp:sp>
    <dsp:sp modelId="{7A4920BF-9CFE-4B90-8E0A-CC3FC57EA374}">
      <dsp:nvSpPr>
        <dsp:cNvPr id="0" name=""/>
        <dsp:cNvSpPr/>
      </dsp:nvSpPr>
      <dsp:spPr>
        <a:xfrm>
          <a:off x="1484812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03E34-2F7C-45BD-9F22-BBD90F68D786}">
      <dsp:nvSpPr>
        <dsp:cNvPr id="0" name=""/>
        <dsp:cNvSpPr/>
      </dsp:nvSpPr>
      <dsp:spPr>
        <a:xfrm>
          <a:off x="1594560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68,1% </a:t>
          </a:r>
          <a:endParaRPr lang="pt-BR" sz="2200" kern="1200" dirty="0"/>
        </a:p>
      </dsp:txBody>
      <dsp:txXfrm>
        <a:off x="1610632" y="1630827"/>
        <a:ext cx="845837" cy="516594"/>
      </dsp:txXfrm>
    </dsp:sp>
    <dsp:sp modelId="{BE00B965-45C9-4A06-8F70-1118FDF9DA52}">
      <dsp:nvSpPr>
        <dsp:cNvPr id="0" name=""/>
        <dsp:cNvSpPr/>
      </dsp:nvSpPr>
      <dsp:spPr>
        <a:xfrm>
          <a:off x="1484812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4A495-4624-46BF-8649-67619D73C59E}">
      <dsp:nvSpPr>
        <dsp:cNvPr id="0" name=""/>
        <dsp:cNvSpPr/>
      </dsp:nvSpPr>
      <dsp:spPr>
        <a:xfrm>
          <a:off x="1594560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71,6%</a:t>
          </a:r>
          <a:endParaRPr lang="pt-BR" sz="2200" kern="1200" dirty="0"/>
        </a:p>
      </dsp:txBody>
      <dsp:txXfrm>
        <a:off x="1610632" y="2316750"/>
        <a:ext cx="845837" cy="516594"/>
      </dsp:txXfrm>
    </dsp:sp>
    <dsp:sp modelId="{436A3234-FBD4-4CA3-9B87-5E1B39531983}">
      <dsp:nvSpPr>
        <dsp:cNvPr id="0" name=""/>
        <dsp:cNvSpPr/>
      </dsp:nvSpPr>
      <dsp:spPr>
        <a:xfrm>
          <a:off x="2746911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 pares</a:t>
          </a:r>
          <a:endParaRPr lang="pt-BR" sz="1100" kern="1200" dirty="0"/>
        </a:p>
      </dsp:txBody>
      <dsp:txXfrm>
        <a:off x="2762983" y="944904"/>
        <a:ext cx="1065333" cy="516594"/>
      </dsp:txXfrm>
    </dsp:sp>
    <dsp:sp modelId="{A85F88C7-7620-4506-A09F-6F22306078C4}">
      <dsp:nvSpPr>
        <dsp:cNvPr id="0" name=""/>
        <dsp:cNvSpPr/>
      </dsp:nvSpPr>
      <dsp:spPr>
        <a:xfrm>
          <a:off x="2856659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397B9-5490-4409-B86F-DA7F14B4706D}">
      <dsp:nvSpPr>
        <dsp:cNvPr id="0" name=""/>
        <dsp:cNvSpPr/>
      </dsp:nvSpPr>
      <dsp:spPr>
        <a:xfrm>
          <a:off x="2966406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65%</a:t>
          </a:r>
          <a:endParaRPr lang="pt-BR" sz="2200" kern="1200" dirty="0"/>
        </a:p>
      </dsp:txBody>
      <dsp:txXfrm>
        <a:off x="2982478" y="1630827"/>
        <a:ext cx="845837" cy="516594"/>
      </dsp:txXfrm>
    </dsp:sp>
    <dsp:sp modelId="{3C3F24C6-623B-4344-B055-FBB9BDB28414}">
      <dsp:nvSpPr>
        <dsp:cNvPr id="0" name=""/>
        <dsp:cNvSpPr/>
      </dsp:nvSpPr>
      <dsp:spPr>
        <a:xfrm>
          <a:off x="2856659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C4112-57B2-4B96-B1F6-84B4269D30B9}">
      <dsp:nvSpPr>
        <dsp:cNvPr id="0" name=""/>
        <dsp:cNvSpPr/>
      </dsp:nvSpPr>
      <dsp:spPr>
        <a:xfrm>
          <a:off x="2966406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67,9%</a:t>
          </a:r>
          <a:endParaRPr lang="pt-BR" sz="2200" kern="1200" dirty="0"/>
        </a:p>
      </dsp:txBody>
      <dsp:txXfrm>
        <a:off x="2982478" y="2316750"/>
        <a:ext cx="845837" cy="516594"/>
      </dsp:txXfrm>
    </dsp:sp>
    <dsp:sp modelId="{AE25537E-55B3-4866-AD75-DA9F76443598}">
      <dsp:nvSpPr>
        <dsp:cNvPr id="0" name=""/>
        <dsp:cNvSpPr/>
      </dsp:nvSpPr>
      <dsp:spPr>
        <a:xfrm>
          <a:off x="4118757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Sexual </a:t>
          </a:r>
          <a:endParaRPr lang="pt-BR" sz="1100" kern="1200" dirty="0"/>
        </a:p>
      </dsp:txBody>
      <dsp:txXfrm>
        <a:off x="4134829" y="944904"/>
        <a:ext cx="1065333" cy="516594"/>
      </dsp:txXfrm>
    </dsp:sp>
    <dsp:sp modelId="{2A841D56-4F80-4CDC-BB09-4B33BE6BB351}">
      <dsp:nvSpPr>
        <dsp:cNvPr id="0" name=""/>
        <dsp:cNvSpPr/>
      </dsp:nvSpPr>
      <dsp:spPr>
        <a:xfrm>
          <a:off x="4228505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F44B4-FEDC-4EB0-BA53-D8FE7E46BF7C}">
      <dsp:nvSpPr>
        <dsp:cNvPr id="0" name=""/>
        <dsp:cNvSpPr/>
      </dsp:nvSpPr>
      <dsp:spPr>
        <a:xfrm>
          <a:off x="4338253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31,3%</a:t>
          </a:r>
          <a:endParaRPr lang="pt-BR" sz="2200" kern="1200" dirty="0"/>
        </a:p>
      </dsp:txBody>
      <dsp:txXfrm>
        <a:off x="4354325" y="1630827"/>
        <a:ext cx="845837" cy="516594"/>
      </dsp:txXfrm>
    </dsp:sp>
    <dsp:sp modelId="{93D53B52-76F0-423C-B0C0-05571A8DAD6B}">
      <dsp:nvSpPr>
        <dsp:cNvPr id="0" name=""/>
        <dsp:cNvSpPr/>
      </dsp:nvSpPr>
      <dsp:spPr>
        <a:xfrm>
          <a:off x="4228505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42DE7-A577-4371-BED1-89A74E607AC8}">
      <dsp:nvSpPr>
        <dsp:cNvPr id="0" name=""/>
        <dsp:cNvSpPr/>
      </dsp:nvSpPr>
      <dsp:spPr>
        <a:xfrm>
          <a:off x="4338253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30,4%</a:t>
          </a:r>
          <a:endParaRPr lang="pt-BR" sz="2200" kern="1200" dirty="0"/>
        </a:p>
      </dsp:txBody>
      <dsp:txXfrm>
        <a:off x="4354325" y="2316750"/>
        <a:ext cx="845837" cy="516594"/>
      </dsp:txXfrm>
    </dsp:sp>
    <dsp:sp modelId="{026EDD7C-897B-4EE4-9A97-87613D1693E4}">
      <dsp:nvSpPr>
        <dsp:cNvPr id="0" name=""/>
        <dsp:cNvSpPr/>
      </dsp:nvSpPr>
      <dsp:spPr>
        <a:xfrm>
          <a:off x="5490604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Indireta</a:t>
          </a:r>
          <a:endParaRPr lang="pt-BR" sz="1100" kern="1200" dirty="0"/>
        </a:p>
      </dsp:txBody>
      <dsp:txXfrm>
        <a:off x="5506676" y="944904"/>
        <a:ext cx="1065333" cy="516594"/>
      </dsp:txXfrm>
    </dsp:sp>
    <dsp:sp modelId="{AF750ABF-11FF-4227-A9DA-077394F6E3F6}">
      <dsp:nvSpPr>
        <dsp:cNvPr id="0" name=""/>
        <dsp:cNvSpPr/>
      </dsp:nvSpPr>
      <dsp:spPr>
        <a:xfrm>
          <a:off x="5600352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10037-6F91-4B46-8417-7C9106B4EE75}">
      <dsp:nvSpPr>
        <dsp:cNvPr id="0" name=""/>
        <dsp:cNvSpPr/>
      </dsp:nvSpPr>
      <dsp:spPr>
        <a:xfrm>
          <a:off x="5710099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80,8% </a:t>
          </a:r>
          <a:endParaRPr lang="pt-BR" sz="2200" kern="1200" dirty="0"/>
        </a:p>
      </dsp:txBody>
      <dsp:txXfrm>
        <a:off x="5726171" y="1630827"/>
        <a:ext cx="845837" cy="516594"/>
      </dsp:txXfrm>
    </dsp:sp>
    <dsp:sp modelId="{C2EF813D-428C-4B3C-AE39-E2A8AAAC2434}">
      <dsp:nvSpPr>
        <dsp:cNvPr id="0" name=""/>
        <dsp:cNvSpPr/>
      </dsp:nvSpPr>
      <dsp:spPr>
        <a:xfrm>
          <a:off x="5600352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397A1-8BA8-4B04-A387-20D5220D1B12}">
      <dsp:nvSpPr>
        <dsp:cNvPr id="0" name=""/>
        <dsp:cNvSpPr/>
      </dsp:nvSpPr>
      <dsp:spPr>
        <a:xfrm>
          <a:off x="5710099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85%</a:t>
          </a:r>
          <a:endParaRPr lang="pt-BR" sz="2200" kern="1200" dirty="0"/>
        </a:p>
      </dsp:txBody>
      <dsp:txXfrm>
        <a:off x="5726171" y="2316750"/>
        <a:ext cx="845837" cy="516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82FC5-3A8B-4932-9B22-FC85C888285F}">
      <dsp:nvSpPr>
        <dsp:cNvPr id="0" name=""/>
        <dsp:cNvSpPr/>
      </dsp:nvSpPr>
      <dsp:spPr>
        <a:xfrm>
          <a:off x="379772" y="1116"/>
          <a:ext cx="971959" cy="485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Crime convencional</a:t>
          </a:r>
          <a:endParaRPr lang="pt-BR" sz="1000" kern="1200" dirty="0"/>
        </a:p>
      </dsp:txBody>
      <dsp:txXfrm>
        <a:off x="394006" y="15350"/>
        <a:ext cx="943491" cy="457511"/>
      </dsp:txXfrm>
    </dsp:sp>
    <dsp:sp modelId="{492FE786-7EB1-47D7-A77A-1CD945575F40}">
      <dsp:nvSpPr>
        <dsp:cNvPr id="0" name=""/>
        <dsp:cNvSpPr/>
      </dsp:nvSpPr>
      <dsp:spPr>
        <a:xfrm>
          <a:off x="476968" y="487096"/>
          <a:ext cx="97195" cy="364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84"/>
              </a:lnTo>
              <a:lnTo>
                <a:pt x="97195" y="3644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E1AC-580E-421D-9CA5-6BC5A0196AFF}">
      <dsp:nvSpPr>
        <dsp:cNvPr id="0" name=""/>
        <dsp:cNvSpPr/>
      </dsp:nvSpPr>
      <dsp:spPr>
        <a:xfrm>
          <a:off x="574164" y="608591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70,8%</a:t>
          </a:r>
          <a:endParaRPr lang="pt-BR" sz="1900" kern="1200" dirty="0"/>
        </a:p>
      </dsp:txBody>
      <dsp:txXfrm>
        <a:off x="588398" y="622825"/>
        <a:ext cx="749099" cy="457511"/>
      </dsp:txXfrm>
    </dsp:sp>
    <dsp:sp modelId="{62ECB433-35BF-4800-83B4-0BC6E13184A3}">
      <dsp:nvSpPr>
        <dsp:cNvPr id="0" name=""/>
        <dsp:cNvSpPr/>
      </dsp:nvSpPr>
      <dsp:spPr>
        <a:xfrm>
          <a:off x="476968" y="487096"/>
          <a:ext cx="97195" cy="97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959"/>
              </a:lnTo>
              <a:lnTo>
                <a:pt x="97195" y="9719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E9B5D-454B-452E-8AA3-25A24F7A73C0}">
      <dsp:nvSpPr>
        <dsp:cNvPr id="0" name=""/>
        <dsp:cNvSpPr/>
      </dsp:nvSpPr>
      <dsp:spPr>
        <a:xfrm>
          <a:off x="574164" y="1216065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85%  </a:t>
          </a:r>
          <a:endParaRPr lang="pt-BR" sz="1900" kern="1200" dirty="0"/>
        </a:p>
      </dsp:txBody>
      <dsp:txXfrm>
        <a:off x="588398" y="1230299"/>
        <a:ext cx="749099" cy="457511"/>
      </dsp:txXfrm>
    </dsp:sp>
    <dsp:sp modelId="{D49C4C50-2777-4227-865A-E5DCCD520B21}">
      <dsp:nvSpPr>
        <dsp:cNvPr id="0" name=""/>
        <dsp:cNvSpPr/>
      </dsp:nvSpPr>
      <dsp:spPr>
        <a:xfrm>
          <a:off x="1584175" y="0"/>
          <a:ext cx="971959" cy="485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Maus tratos</a:t>
          </a:r>
          <a:endParaRPr lang="pt-BR" sz="1000" kern="1200" dirty="0"/>
        </a:p>
      </dsp:txBody>
      <dsp:txXfrm>
        <a:off x="1598409" y="14234"/>
        <a:ext cx="943491" cy="457511"/>
      </dsp:txXfrm>
    </dsp:sp>
    <dsp:sp modelId="{7A4920BF-9CFE-4B90-8E0A-CC3FC57EA374}">
      <dsp:nvSpPr>
        <dsp:cNvPr id="0" name=""/>
        <dsp:cNvSpPr/>
      </dsp:nvSpPr>
      <dsp:spPr>
        <a:xfrm>
          <a:off x="1681371" y="485979"/>
          <a:ext cx="107741" cy="365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601"/>
              </a:lnTo>
              <a:lnTo>
                <a:pt x="107741" y="36560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03E34-2F7C-45BD-9F22-BBD90F68D786}">
      <dsp:nvSpPr>
        <dsp:cNvPr id="0" name=""/>
        <dsp:cNvSpPr/>
      </dsp:nvSpPr>
      <dsp:spPr>
        <a:xfrm>
          <a:off x="1789113" y="608591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68,1% </a:t>
          </a:r>
          <a:endParaRPr lang="pt-BR" sz="1900" kern="1200" dirty="0"/>
        </a:p>
      </dsp:txBody>
      <dsp:txXfrm>
        <a:off x="1803347" y="622825"/>
        <a:ext cx="749099" cy="457511"/>
      </dsp:txXfrm>
    </dsp:sp>
    <dsp:sp modelId="{BE00B965-45C9-4A06-8F70-1118FDF9DA52}">
      <dsp:nvSpPr>
        <dsp:cNvPr id="0" name=""/>
        <dsp:cNvSpPr/>
      </dsp:nvSpPr>
      <dsp:spPr>
        <a:xfrm>
          <a:off x="1681371" y="485979"/>
          <a:ext cx="107741" cy="973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075"/>
              </a:lnTo>
              <a:lnTo>
                <a:pt x="107741" y="9730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4A495-4624-46BF-8649-67619D73C59E}">
      <dsp:nvSpPr>
        <dsp:cNvPr id="0" name=""/>
        <dsp:cNvSpPr/>
      </dsp:nvSpPr>
      <dsp:spPr>
        <a:xfrm>
          <a:off x="1789113" y="1216065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71,6%</a:t>
          </a:r>
          <a:endParaRPr lang="pt-BR" sz="1900" kern="1200" dirty="0"/>
        </a:p>
      </dsp:txBody>
      <dsp:txXfrm>
        <a:off x="1803347" y="1230299"/>
        <a:ext cx="749099" cy="457511"/>
      </dsp:txXfrm>
    </dsp:sp>
    <dsp:sp modelId="{436A3234-FBD4-4CA3-9B87-5E1B39531983}">
      <dsp:nvSpPr>
        <dsp:cNvPr id="0" name=""/>
        <dsp:cNvSpPr/>
      </dsp:nvSpPr>
      <dsp:spPr>
        <a:xfrm>
          <a:off x="2809670" y="1116"/>
          <a:ext cx="971959" cy="485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Por pares</a:t>
          </a:r>
          <a:endParaRPr lang="pt-BR" sz="1000" kern="1200" dirty="0"/>
        </a:p>
      </dsp:txBody>
      <dsp:txXfrm>
        <a:off x="2823904" y="15350"/>
        <a:ext cx="943491" cy="457511"/>
      </dsp:txXfrm>
    </dsp:sp>
    <dsp:sp modelId="{A85F88C7-7620-4506-A09F-6F22306078C4}">
      <dsp:nvSpPr>
        <dsp:cNvPr id="0" name=""/>
        <dsp:cNvSpPr/>
      </dsp:nvSpPr>
      <dsp:spPr>
        <a:xfrm>
          <a:off x="2906866" y="487096"/>
          <a:ext cx="97195" cy="364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84"/>
              </a:lnTo>
              <a:lnTo>
                <a:pt x="97195" y="3644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397B9-5490-4409-B86F-DA7F14B4706D}">
      <dsp:nvSpPr>
        <dsp:cNvPr id="0" name=""/>
        <dsp:cNvSpPr/>
      </dsp:nvSpPr>
      <dsp:spPr>
        <a:xfrm>
          <a:off x="3004062" y="608591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65%</a:t>
          </a:r>
          <a:endParaRPr lang="pt-BR" sz="1900" kern="1200" dirty="0"/>
        </a:p>
      </dsp:txBody>
      <dsp:txXfrm>
        <a:off x="3018296" y="622825"/>
        <a:ext cx="749099" cy="457511"/>
      </dsp:txXfrm>
    </dsp:sp>
    <dsp:sp modelId="{3C3F24C6-623B-4344-B055-FBB9BDB28414}">
      <dsp:nvSpPr>
        <dsp:cNvPr id="0" name=""/>
        <dsp:cNvSpPr/>
      </dsp:nvSpPr>
      <dsp:spPr>
        <a:xfrm>
          <a:off x="2906866" y="487096"/>
          <a:ext cx="97195" cy="97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959"/>
              </a:lnTo>
              <a:lnTo>
                <a:pt x="97195" y="9719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C4112-57B2-4B96-B1F6-84B4269D30B9}">
      <dsp:nvSpPr>
        <dsp:cNvPr id="0" name=""/>
        <dsp:cNvSpPr/>
      </dsp:nvSpPr>
      <dsp:spPr>
        <a:xfrm>
          <a:off x="3004062" y="1216065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67,9%</a:t>
          </a:r>
          <a:endParaRPr lang="pt-BR" sz="1900" kern="1200" dirty="0"/>
        </a:p>
      </dsp:txBody>
      <dsp:txXfrm>
        <a:off x="3018296" y="1230299"/>
        <a:ext cx="749099" cy="457511"/>
      </dsp:txXfrm>
    </dsp:sp>
    <dsp:sp modelId="{AE25537E-55B3-4866-AD75-DA9F76443598}">
      <dsp:nvSpPr>
        <dsp:cNvPr id="0" name=""/>
        <dsp:cNvSpPr/>
      </dsp:nvSpPr>
      <dsp:spPr>
        <a:xfrm>
          <a:off x="4024619" y="1116"/>
          <a:ext cx="971959" cy="485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Sexual </a:t>
          </a:r>
          <a:endParaRPr lang="pt-BR" sz="1000" kern="1200" dirty="0"/>
        </a:p>
      </dsp:txBody>
      <dsp:txXfrm>
        <a:off x="4038853" y="15350"/>
        <a:ext cx="943491" cy="457511"/>
      </dsp:txXfrm>
    </dsp:sp>
    <dsp:sp modelId="{2A841D56-4F80-4CDC-BB09-4B33BE6BB351}">
      <dsp:nvSpPr>
        <dsp:cNvPr id="0" name=""/>
        <dsp:cNvSpPr/>
      </dsp:nvSpPr>
      <dsp:spPr>
        <a:xfrm>
          <a:off x="4121815" y="487096"/>
          <a:ext cx="97195" cy="364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84"/>
              </a:lnTo>
              <a:lnTo>
                <a:pt x="97195" y="3644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F44B4-FEDC-4EB0-BA53-D8FE7E46BF7C}">
      <dsp:nvSpPr>
        <dsp:cNvPr id="0" name=""/>
        <dsp:cNvSpPr/>
      </dsp:nvSpPr>
      <dsp:spPr>
        <a:xfrm>
          <a:off x="4219011" y="608591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31,3%</a:t>
          </a:r>
          <a:endParaRPr lang="pt-BR" sz="1900" kern="1200" dirty="0"/>
        </a:p>
      </dsp:txBody>
      <dsp:txXfrm>
        <a:off x="4233245" y="622825"/>
        <a:ext cx="749099" cy="457511"/>
      </dsp:txXfrm>
    </dsp:sp>
    <dsp:sp modelId="{93D53B52-76F0-423C-B0C0-05571A8DAD6B}">
      <dsp:nvSpPr>
        <dsp:cNvPr id="0" name=""/>
        <dsp:cNvSpPr/>
      </dsp:nvSpPr>
      <dsp:spPr>
        <a:xfrm>
          <a:off x="4121815" y="487096"/>
          <a:ext cx="97195" cy="97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959"/>
              </a:lnTo>
              <a:lnTo>
                <a:pt x="97195" y="9719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42DE7-A577-4371-BED1-89A74E607AC8}">
      <dsp:nvSpPr>
        <dsp:cNvPr id="0" name=""/>
        <dsp:cNvSpPr/>
      </dsp:nvSpPr>
      <dsp:spPr>
        <a:xfrm>
          <a:off x="4219011" y="1216065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30,4%</a:t>
          </a:r>
          <a:endParaRPr lang="pt-BR" sz="1900" kern="1200" dirty="0"/>
        </a:p>
      </dsp:txBody>
      <dsp:txXfrm>
        <a:off x="4233245" y="1230299"/>
        <a:ext cx="749099" cy="457511"/>
      </dsp:txXfrm>
    </dsp:sp>
    <dsp:sp modelId="{026EDD7C-897B-4EE4-9A97-87613D1693E4}">
      <dsp:nvSpPr>
        <dsp:cNvPr id="0" name=""/>
        <dsp:cNvSpPr/>
      </dsp:nvSpPr>
      <dsp:spPr>
        <a:xfrm>
          <a:off x="5239568" y="1116"/>
          <a:ext cx="971959" cy="485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Indireta</a:t>
          </a:r>
          <a:endParaRPr lang="pt-BR" sz="1000" kern="1200" dirty="0"/>
        </a:p>
      </dsp:txBody>
      <dsp:txXfrm>
        <a:off x="5253802" y="15350"/>
        <a:ext cx="943491" cy="457511"/>
      </dsp:txXfrm>
    </dsp:sp>
    <dsp:sp modelId="{AF750ABF-11FF-4227-A9DA-077394F6E3F6}">
      <dsp:nvSpPr>
        <dsp:cNvPr id="0" name=""/>
        <dsp:cNvSpPr/>
      </dsp:nvSpPr>
      <dsp:spPr>
        <a:xfrm>
          <a:off x="5336764" y="487096"/>
          <a:ext cx="97195" cy="364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84"/>
              </a:lnTo>
              <a:lnTo>
                <a:pt x="97195" y="36448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10037-6F91-4B46-8417-7C9106B4EE75}">
      <dsp:nvSpPr>
        <dsp:cNvPr id="0" name=""/>
        <dsp:cNvSpPr/>
      </dsp:nvSpPr>
      <dsp:spPr>
        <a:xfrm>
          <a:off x="5433960" y="608591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80,8% </a:t>
          </a:r>
          <a:endParaRPr lang="pt-BR" sz="1900" kern="1200" dirty="0"/>
        </a:p>
      </dsp:txBody>
      <dsp:txXfrm>
        <a:off x="5448194" y="622825"/>
        <a:ext cx="749099" cy="457511"/>
      </dsp:txXfrm>
    </dsp:sp>
    <dsp:sp modelId="{C2EF813D-428C-4B3C-AE39-E2A8AAAC2434}">
      <dsp:nvSpPr>
        <dsp:cNvPr id="0" name=""/>
        <dsp:cNvSpPr/>
      </dsp:nvSpPr>
      <dsp:spPr>
        <a:xfrm>
          <a:off x="5336764" y="487096"/>
          <a:ext cx="97195" cy="97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1959"/>
              </a:lnTo>
              <a:lnTo>
                <a:pt x="97195" y="97195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397A1-8BA8-4B04-A387-20D5220D1B12}">
      <dsp:nvSpPr>
        <dsp:cNvPr id="0" name=""/>
        <dsp:cNvSpPr/>
      </dsp:nvSpPr>
      <dsp:spPr>
        <a:xfrm>
          <a:off x="5433960" y="1216065"/>
          <a:ext cx="777567" cy="485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85%</a:t>
          </a:r>
          <a:endParaRPr lang="pt-BR" sz="1900" kern="1200" dirty="0"/>
        </a:p>
      </dsp:txBody>
      <dsp:txXfrm>
        <a:off x="5448194" y="1230299"/>
        <a:ext cx="749099" cy="45751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82FC5-3A8B-4932-9B22-FC85C888285F}">
      <dsp:nvSpPr>
        <dsp:cNvPr id="0" name=""/>
        <dsp:cNvSpPr/>
      </dsp:nvSpPr>
      <dsp:spPr>
        <a:xfrm>
          <a:off x="3218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Crime convencional</a:t>
          </a:r>
          <a:endParaRPr lang="pt-BR" sz="1100" kern="1200" dirty="0"/>
        </a:p>
      </dsp:txBody>
      <dsp:txXfrm>
        <a:off x="19290" y="944904"/>
        <a:ext cx="1065333" cy="516594"/>
      </dsp:txXfrm>
    </dsp:sp>
    <dsp:sp modelId="{492FE786-7EB1-47D7-A77A-1CD945575F40}">
      <dsp:nvSpPr>
        <dsp:cNvPr id="0" name=""/>
        <dsp:cNvSpPr/>
      </dsp:nvSpPr>
      <dsp:spPr>
        <a:xfrm>
          <a:off x="112966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E1AC-580E-421D-9CA5-6BC5A0196AFF}">
      <dsp:nvSpPr>
        <dsp:cNvPr id="0" name=""/>
        <dsp:cNvSpPr/>
      </dsp:nvSpPr>
      <dsp:spPr>
        <a:xfrm>
          <a:off x="222713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48,3%</a:t>
          </a:r>
          <a:endParaRPr lang="pt-BR" sz="2200" kern="1200" dirty="0"/>
        </a:p>
      </dsp:txBody>
      <dsp:txXfrm>
        <a:off x="238785" y="1630827"/>
        <a:ext cx="845837" cy="516594"/>
      </dsp:txXfrm>
    </dsp:sp>
    <dsp:sp modelId="{62ECB433-35BF-4800-83B4-0BC6E13184A3}">
      <dsp:nvSpPr>
        <dsp:cNvPr id="0" name=""/>
        <dsp:cNvSpPr/>
      </dsp:nvSpPr>
      <dsp:spPr>
        <a:xfrm>
          <a:off x="112966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E9B5D-454B-452E-8AA3-25A24F7A73C0}">
      <dsp:nvSpPr>
        <dsp:cNvPr id="0" name=""/>
        <dsp:cNvSpPr/>
      </dsp:nvSpPr>
      <dsp:spPr>
        <a:xfrm>
          <a:off x="222713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66,1%  </a:t>
          </a:r>
          <a:endParaRPr lang="pt-BR" sz="2200" kern="1200" dirty="0"/>
        </a:p>
      </dsp:txBody>
      <dsp:txXfrm>
        <a:off x="238785" y="2316750"/>
        <a:ext cx="845837" cy="516594"/>
      </dsp:txXfrm>
    </dsp:sp>
    <dsp:sp modelId="{D49C4C50-2777-4227-865A-E5DCCD520B21}">
      <dsp:nvSpPr>
        <dsp:cNvPr id="0" name=""/>
        <dsp:cNvSpPr/>
      </dsp:nvSpPr>
      <dsp:spPr>
        <a:xfrm>
          <a:off x="1375064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Maus tratos</a:t>
          </a:r>
          <a:endParaRPr lang="pt-BR" sz="1100" kern="1200" dirty="0"/>
        </a:p>
      </dsp:txBody>
      <dsp:txXfrm>
        <a:off x="1391136" y="944904"/>
        <a:ext cx="1065333" cy="516594"/>
      </dsp:txXfrm>
    </dsp:sp>
    <dsp:sp modelId="{7A4920BF-9CFE-4B90-8E0A-CC3FC57EA374}">
      <dsp:nvSpPr>
        <dsp:cNvPr id="0" name=""/>
        <dsp:cNvSpPr/>
      </dsp:nvSpPr>
      <dsp:spPr>
        <a:xfrm>
          <a:off x="1484812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03E34-2F7C-45BD-9F22-BBD90F68D786}">
      <dsp:nvSpPr>
        <dsp:cNvPr id="0" name=""/>
        <dsp:cNvSpPr/>
      </dsp:nvSpPr>
      <dsp:spPr>
        <a:xfrm>
          <a:off x="1594560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39,2% </a:t>
          </a:r>
          <a:endParaRPr lang="pt-BR" sz="2200" kern="1200" dirty="0"/>
        </a:p>
      </dsp:txBody>
      <dsp:txXfrm>
        <a:off x="1610632" y="1630827"/>
        <a:ext cx="845837" cy="516594"/>
      </dsp:txXfrm>
    </dsp:sp>
    <dsp:sp modelId="{BE00B965-45C9-4A06-8F70-1118FDF9DA52}">
      <dsp:nvSpPr>
        <dsp:cNvPr id="0" name=""/>
        <dsp:cNvSpPr/>
      </dsp:nvSpPr>
      <dsp:spPr>
        <a:xfrm>
          <a:off x="1484812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4A495-4624-46BF-8649-67619D73C59E}">
      <dsp:nvSpPr>
        <dsp:cNvPr id="0" name=""/>
        <dsp:cNvSpPr/>
      </dsp:nvSpPr>
      <dsp:spPr>
        <a:xfrm>
          <a:off x="1594560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47,5%</a:t>
          </a:r>
          <a:endParaRPr lang="pt-BR" sz="2200" kern="1200" dirty="0"/>
        </a:p>
      </dsp:txBody>
      <dsp:txXfrm>
        <a:off x="1610632" y="2316750"/>
        <a:ext cx="845837" cy="516594"/>
      </dsp:txXfrm>
    </dsp:sp>
    <dsp:sp modelId="{436A3234-FBD4-4CA3-9B87-5E1B39531983}">
      <dsp:nvSpPr>
        <dsp:cNvPr id="0" name=""/>
        <dsp:cNvSpPr/>
      </dsp:nvSpPr>
      <dsp:spPr>
        <a:xfrm>
          <a:off x="2746911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 pares</a:t>
          </a:r>
          <a:endParaRPr lang="pt-BR" sz="1100" kern="1200" dirty="0"/>
        </a:p>
      </dsp:txBody>
      <dsp:txXfrm>
        <a:off x="2762983" y="944904"/>
        <a:ext cx="1065333" cy="516594"/>
      </dsp:txXfrm>
    </dsp:sp>
    <dsp:sp modelId="{A85F88C7-7620-4506-A09F-6F22306078C4}">
      <dsp:nvSpPr>
        <dsp:cNvPr id="0" name=""/>
        <dsp:cNvSpPr/>
      </dsp:nvSpPr>
      <dsp:spPr>
        <a:xfrm>
          <a:off x="2856659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397B9-5490-4409-B86F-DA7F14B4706D}">
      <dsp:nvSpPr>
        <dsp:cNvPr id="0" name=""/>
        <dsp:cNvSpPr/>
      </dsp:nvSpPr>
      <dsp:spPr>
        <a:xfrm>
          <a:off x="2966406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36,1%</a:t>
          </a:r>
          <a:endParaRPr lang="pt-BR" sz="2200" kern="1200" dirty="0"/>
        </a:p>
      </dsp:txBody>
      <dsp:txXfrm>
        <a:off x="2982478" y="1630827"/>
        <a:ext cx="845837" cy="516594"/>
      </dsp:txXfrm>
    </dsp:sp>
    <dsp:sp modelId="{3C3F24C6-623B-4344-B055-FBB9BDB28414}">
      <dsp:nvSpPr>
        <dsp:cNvPr id="0" name=""/>
        <dsp:cNvSpPr/>
      </dsp:nvSpPr>
      <dsp:spPr>
        <a:xfrm>
          <a:off x="2856659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C4112-57B2-4B96-B1F6-84B4269D30B9}">
      <dsp:nvSpPr>
        <dsp:cNvPr id="0" name=""/>
        <dsp:cNvSpPr/>
      </dsp:nvSpPr>
      <dsp:spPr>
        <a:xfrm>
          <a:off x="2966406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36,7%</a:t>
          </a:r>
          <a:endParaRPr lang="pt-BR" sz="2200" kern="1200" dirty="0"/>
        </a:p>
      </dsp:txBody>
      <dsp:txXfrm>
        <a:off x="2982478" y="2316750"/>
        <a:ext cx="845837" cy="516594"/>
      </dsp:txXfrm>
    </dsp:sp>
    <dsp:sp modelId="{AE25537E-55B3-4866-AD75-DA9F76443598}">
      <dsp:nvSpPr>
        <dsp:cNvPr id="0" name=""/>
        <dsp:cNvSpPr/>
      </dsp:nvSpPr>
      <dsp:spPr>
        <a:xfrm>
          <a:off x="4118757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Sexual </a:t>
          </a:r>
          <a:endParaRPr lang="pt-BR" sz="1100" kern="1200" dirty="0"/>
        </a:p>
      </dsp:txBody>
      <dsp:txXfrm>
        <a:off x="4134829" y="944904"/>
        <a:ext cx="1065333" cy="516594"/>
      </dsp:txXfrm>
    </dsp:sp>
    <dsp:sp modelId="{2A841D56-4F80-4CDC-BB09-4B33BE6BB351}">
      <dsp:nvSpPr>
        <dsp:cNvPr id="0" name=""/>
        <dsp:cNvSpPr/>
      </dsp:nvSpPr>
      <dsp:spPr>
        <a:xfrm>
          <a:off x="4228505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F44B4-FEDC-4EB0-BA53-D8FE7E46BF7C}">
      <dsp:nvSpPr>
        <dsp:cNvPr id="0" name=""/>
        <dsp:cNvSpPr/>
      </dsp:nvSpPr>
      <dsp:spPr>
        <a:xfrm>
          <a:off x="4338253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12,7%</a:t>
          </a:r>
          <a:endParaRPr lang="pt-BR" sz="2200" kern="1200" dirty="0"/>
        </a:p>
      </dsp:txBody>
      <dsp:txXfrm>
        <a:off x="4354325" y="1630827"/>
        <a:ext cx="845837" cy="516594"/>
      </dsp:txXfrm>
    </dsp:sp>
    <dsp:sp modelId="{93D53B52-76F0-423C-B0C0-05571A8DAD6B}">
      <dsp:nvSpPr>
        <dsp:cNvPr id="0" name=""/>
        <dsp:cNvSpPr/>
      </dsp:nvSpPr>
      <dsp:spPr>
        <a:xfrm>
          <a:off x="4228505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42DE7-A577-4371-BED1-89A74E607AC8}">
      <dsp:nvSpPr>
        <dsp:cNvPr id="0" name=""/>
        <dsp:cNvSpPr/>
      </dsp:nvSpPr>
      <dsp:spPr>
        <a:xfrm>
          <a:off x="4338253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14,1%</a:t>
          </a:r>
          <a:endParaRPr lang="pt-BR" sz="2200" kern="1200" dirty="0"/>
        </a:p>
      </dsp:txBody>
      <dsp:txXfrm>
        <a:off x="4354325" y="2316750"/>
        <a:ext cx="845837" cy="516594"/>
      </dsp:txXfrm>
    </dsp:sp>
    <dsp:sp modelId="{026EDD7C-897B-4EE4-9A97-87613D1693E4}">
      <dsp:nvSpPr>
        <dsp:cNvPr id="0" name=""/>
        <dsp:cNvSpPr/>
      </dsp:nvSpPr>
      <dsp:spPr>
        <a:xfrm>
          <a:off x="5490604" y="928832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Indireta</a:t>
          </a:r>
          <a:endParaRPr lang="pt-BR" sz="1100" kern="1200" dirty="0"/>
        </a:p>
      </dsp:txBody>
      <dsp:txXfrm>
        <a:off x="5506676" y="944904"/>
        <a:ext cx="1065333" cy="516594"/>
      </dsp:txXfrm>
    </dsp:sp>
    <dsp:sp modelId="{AF750ABF-11FF-4227-A9DA-077394F6E3F6}">
      <dsp:nvSpPr>
        <dsp:cNvPr id="0" name=""/>
        <dsp:cNvSpPr/>
      </dsp:nvSpPr>
      <dsp:spPr>
        <a:xfrm>
          <a:off x="5600352" y="1477571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10037-6F91-4B46-8417-7C9106B4EE75}">
      <dsp:nvSpPr>
        <dsp:cNvPr id="0" name=""/>
        <dsp:cNvSpPr/>
      </dsp:nvSpPr>
      <dsp:spPr>
        <a:xfrm>
          <a:off x="5710099" y="1614755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62,7% </a:t>
          </a:r>
          <a:endParaRPr lang="pt-BR" sz="2200" kern="1200" dirty="0"/>
        </a:p>
      </dsp:txBody>
      <dsp:txXfrm>
        <a:off x="5726171" y="1630827"/>
        <a:ext cx="845837" cy="516594"/>
      </dsp:txXfrm>
    </dsp:sp>
    <dsp:sp modelId="{C2EF813D-428C-4B3C-AE39-E2A8AAAC2434}">
      <dsp:nvSpPr>
        <dsp:cNvPr id="0" name=""/>
        <dsp:cNvSpPr/>
      </dsp:nvSpPr>
      <dsp:spPr>
        <a:xfrm>
          <a:off x="5600352" y="1477571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397A1-8BA8-4B04-A387-20D5220D1B12}">
      <dsp:nvSpPr>
        <dsp:cNvPr id="0" name=""/>
        <dsp:cNvSpPr/>
      </dsp:nvSpPr>
      <dsp:spPr>
        <a:xfrm>
          <a:off x="5710099" y="2300678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70,7%</a:t>
          </a:r>
          <a:endParaRPr lang="pt-BR" sz="2200" kern="1200" dirty="0"/>
        </a:p>
      </dsp:txBody>
      <dsp:txXfrm>
        <a:off x="5726171" y="2316750"/>
        <a:ext cx="845837" cy="5165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82FC5-3A8B-4932-9B22-FC85C888285F}">
      <dsp:nvSpPr>
        <dsp:cNvPr id="0" name=""/>
        <dsp:cNvSpPr/>
      </dsp:nvSpPr>
      <dsp:spPr>
        <a:xfrm>
          <a:off x="3218" y="65108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Crime convencional</a:t>
          </a:r>
          <a:endParaRPr lang="pt-BR" sz="1100" kern="1200" dirty="0"/>
        </a:p>
      </dsp:txBody>
      <dsp:txXfrm>
        <a:off x="19290" y="81180"/>
        <a:ext cx="1065333" cy="516594"/>
      </dsp:txXfrm>
    </dsp:sp>
    <dsp:sp modelId="{492FE786-7EB1-47D7-A77A-1CD945575F40}">
      <dsp:nvSpPr>
        <dsp:cNvPr id="0" name=""/>
        <dsp:cNvSpPr/>
      </dsp:nvSpPr>
      <dsp:spPr>
        <a:xfrm>
          <a:off x="112966" y="613847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2E1AC-580E-421D-9CA5-6BC5A0196AFF}">
      <dsp:nvSpPr>
        <dsp:cNvPr id="0" name=""/>
        <dsp:cNvSpPr/>
      </dsp:nvSpPr>
      <dsp:spPr>
        <a:xfrm>
          <a:off x="222713" y="751031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48,3%</a:t>
          </a:r>
          <a:endParaRPr lang="pt-BR" sz="2200" kern="1200" dirty="0"/>
        </a:p>
      </dsp:txBody>
      <dsp:txXfrm>
        <a:off x="238785" y="767103"/>
        <a:ext cx="845837" cy="516594"/>
      </dsp:txXfrm>
    </dsp:sp>
    <dsp:sp modelId="{62ECB433-35BF-4800-83B4-0BC6E13184A3}">
      <dsp:nvSpPr>
        <dsp:cNvPr id="0" name=""/>
        <dsp:cNvSpPr/>
      </dsp:nvSpPr>
      <dsp:spPr>
        <a:xfrm>
          <a:off x="112966" y="613847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E9B5D-454B-452E-8AA3-25A24F7A73C0}">
      <dsp:nvSpPr>
        <dsp:cNvPr id="0" name=""/>
        <dsp:cNvSpPr/>
      </dsp:nvSpPr>
      <dsp:spPr>
        <a:xfrm>
          <a:off x="222713" y="1436954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66,1%  </a:t>
          </a:r>
          <a:endParaRPr lang="pt-BR" sz="2200" kern="1200" dirty="0"/>
        </a:p>
      </dsp:txBody>
      <dsp:txXfrm>
        <a:off x="238785" y="1453026"/>
        <a:ext cx="845837" cy="516594"/>
      </dsp:txXfrm>
    </dsp:sp>
    <dsp:sp modelId="{D49C4C50-2777-4227-865A-E5DCCD520B21}">
      <dsp:nvSpPr>
        <dsp:cNvPr id="0" name=""/>
        <dsp:cNvSpPr/>
      </dsp:nvSpPr>
      <dsp:spPr>
        <a:xfrm>
          <a:off x="1375064" y="65108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Maus tratos</a:t>
          </a:r>
          <a:endParaRPr lang="pt-BR" sz="1100" kern="1200" dirty="0"/>
        </a:p>
      </dsp:txBody>
      <dsp:txXfrm>
        <a:off x="1391136" y="81180"/>
        <a:ext cx="1065333" cy="516594"/>
      </dsp:txXfrm>
    </dsp:sp>
    <dsp:sp modelId="{7A4920BF-9CFE-4B90-8E0A-CC3FC57EA374}">
      <dsp:nvSpPr>
        <dsp:cNvPr id="0" name=""/>
        <dsp:cNvSpPr/>
      </dsp:nvSpPr>
      <dsp:spPr>
        <a:xfrm>
          <a:off x="1484812" y="613847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03E34-2F7C-45BD-9F22-BBD90F68D786}">
      <dsp:nvSpPr>
        <dsp:cNvPr id="0" name=""/>
        <dsp:cNvSpPr/>
      </dsp:nvSpPr>
      <dsp:spPr>
        <a:xfrm>
          <a:off x="1594560" y="751031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39,2% </a:t>
          </a:r>
          <a:endParaRPr lang="pt-BR" sz="2200" kern="1200" dirty="0"/>
        </a:p>
      </dsp:txBody>
      <dsp:txXfrm>
        <a:off x="1610632" y="767103"/>
        <a:ext cx="845837" cy="516594"/>
      </dsp:txXfrm>
    </dsp:sp>
    <dsp:sp modelId="{BE00B965-45C9-4A06-8F70-1118FDF9DA52}">
      <dsp:nvSpPr>
        <dsp:cNvPr id="0" name=""/>
        <dsp:cNvSpPr/>
      </dsp:nvSpPr>
      <dsp:spPr>
        <a:xfrm>
          <a:off x="1484812" y="613847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4A495-4624-46BF-8649-67619D73C59E}">
      <dsp:nvSpPr>
        <dsp:cNvPr id="0" name=""/>
        <dsp:cNvSpPr/>
      </dsp:nvSpPr>
      <dsp:spPr>
        <a:xfrm>
          <a:off x="1594560" y="1436954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47,5%</a:t>
          </a:r>
          <a:endParaRPr lang="pt-BR" sz="2200" kern="1200" dirty="0"/>
        </a:p>
      </dsp:txBody>
      <dsp:txXfrm>
        <a:off x="1610632" y="1453026"/>
        <a:ext cx="845837" cy="516594"/>
      </dsp:txXfrm>
    </dsp:sp>
    <dsp:sp modelId="{436A3234-FBD4-4CA3-9B87-5E1B39531983}">
      <dsp:nvSpPr>
        <dsp:cNvPr id="0" name=""/>
        <dsp:cNvSpPr/>
      </dsp:nvSpPr>
      <dsp:spPr>
        <a:xfrm>
          <a:off x="2746911" y="65108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Por pares</a:t>
          </a:r>
          <a:endParaRPr lang="pt-BR" sz="1100" kern="1200" dirty="0"/>
        </a:p>
      </dsp:txBody>
      <dsp:txXfrm>
        <a:off x="2762983" y="81180"/>
        <a:ext cx="1065333" cy="516594"/>
      </dsp:txXfrm>
    </dsp:sp>
    <dsp:sp modelId="{A85F88C7-7620-4506-A09F-6F22306078C4}">
      <dsp:nvSpPr>
        <dsp:cNvPr id="0" name=""/>
        <dsp:cNvSpPr/>
      </dsp:nvSpPr>
      <dsp:spPr>
        <a:xfrm>
          <a:off x="2856659" y="613847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397B9-5490-4409-B86F-DA7F14B4706D}">
      <dsp:nvSpPr>
        <dsp:cNvPr id="0" name=""/>
        <dsp:cNvSpPr/>
      </dsp:nvSpPr>
      <dsp:spPr>
        <a:xfrm>
          <a:off x="2966406" y="751031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36,1%</a:t>
          </a:r>
          <a:endParaRPr lang="pt-BR" sz="2200" kern="1200" dirty="0"/>
        </a:p>
      </dsp:txBody>
      <dsp:txXfrm>
        <a:off x="2982478" y="767103"/>
        <a:ext cx="845837" cy="516594"/>
      </dsp:txXfrm>
    </dsp:sp>
    <dsp:sp modelId="{3C3F24C6-623B-4344-B055-FBB9BDB28414}">
      <dsp:nvSpPr>
        <dsp:cNvPr id="0" name=""/>
        <dsp:cNvSpPr/>
      </dsp:nvSpPr>
      <dsp:spPr>
        <a:xfrm>
          <a:off x="2856659" y="613847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C4112-57B2-4B96-B1F6-84B4269D30B9}">
      <dsp:nvSpPr>
        <dsp:cNvPr id="0" name=""/>
        <dsp:cNvSpPr/>
      </dsp:nvSpPr>
      <dsp:spPr>
        <a:xfrm>
          <a:off x="2966406" y="1436954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36,7%</a:t>
          </a:r>
          <a:endParaRPr lang="pt-BR" sz="2200" kern="1200" dirty="0"/>
        </a:p>
      </dsp:txBody>
      <dsp:txXfrm>
        <a:off x="2982478" y="1453026"/>
        <a:ext cx="845837" cy="516594"/>
      </dsp:txXfrm>
    </dsp:sp>
    <dsp:sp modelId="{AE25537E-55B3-4866-AD75-DA9F76443598}">
      <dsp:nvSpPr>
        <dsp:cNvPr id="0" name=""/>
        <dsp:cNvSpPr/>
      </dsp:nvSpPr>
      <dsp:spPr>
        <a:xfrm>
          <a:off x="4118757" y="65108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Sexual </a:t>
          </a:r>
          <a:endParaRPr lang="pt-BR" sz="1100" kern="1200" dirty="0"/>
        </a:p>
      </dsp:txBody>
      <dsp:txXfrm>
        <a:off x="4134829" y="81180"/>
        <a:ext cx="1065333" cy="516594"/>
      </dsp:txXfrm>
    </dsp:sp>
    <dsp:sp modelId="{2A841D56-4F80-4CDC-BB09-4B33BE6BB351}">
      <dsp:nvSpPr>
        <dsp:cNvPr id="0" name=""/>
        <dsp:cNvSpPr/>
      </dsp:nvSpPr>
      <dsp:spPr>
        <a:xfrm>
          <a:off x="4228505" y="613847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F44B4-FEDC-4EB0-BA53-D8FE7E46BF7C}">
      <dsp:nvSpPr>
        <dsp:cNvPr id="0" name=""/>
        <dsp:cNvSpPr/>
      </dsp:nvSpPr>
      <dsp:spPr>
        <a:xfrm>
          <a:off x="4338253" y="751031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12,7%</a:t>
          </a:r>
          <a:endParaRPr lang="pt-BR" sz="2200" kern="1200" dirty="0"/>
        </a:p>
      </dsp:txBody>
      <dsp:txXfrm>
        <a:off x="4354325" y="767103"/>
        <a:ext cx="845837" cy="516594"/>
      </dsp:txXfrm>
    </dsp:sp>
    <dsp:sp modelId="{93D53B52-76F0-423C-B0C0-05571A8DAD6B}">
      <dsp:nvSpPr>
        <dsp:cNvPr id="0" name=""/>
        <dsp:cNvSpPr/>
      </dsp:nvSpPr>
      <dsp:spPr>
        <a:xfrm>
          <a:off x="4228505" y="613847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42DE7-A577-4371-BED1-89A74E607AC8}">
      <dsp:nvSpPr>
        <dsp:cNvPr id="0" name=""/>
        <dsp:cNvSpPr/>
      </dsp:nvSpPr>
      <dsp:spPr>
        <a:xfrm>
          <a:off x="4338253" y="1436954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14,1%</a:t>
          </a:r>
          <a:endParaRPr lang="pt-BR" sz="2200" kern="1200" dirty="0"/>
        </a:p>
      </dsp:txBody>
      <dsp:txXfrm>
        <a:off x="4354325" y="1453026"/>
        <a:ext cx="845837" cy="516594"/>
      </dsp:txXfrm>
    </dsp:sp>
    <dsp:sp modelId="{026EDD7C-897B-4EE4-9A97-87613D1693E4}">
      <dsp:nvSpPr>
        <dsp:cNvPr id="0" name=""/>
        <dsp:cNvSpPr/>
      </dsp:nvSpPr>
      <dsp:spPr>
        <a:xfrm>
          <a:off x="5490604" y="65108"/>
          <a:ext cx="1097477" cy="548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Indireta</a:t>
          </a:r>
          <a:endParaRPr lang="pt-BR" sz="1100" kern="1200" dirty="0"/>
        </a:p>
      </dsp:txBody>
      <dsp:txXfrm>
        <a:off x="5506676" y="81180"/>
        <a:ext cx="1065333" cy="516594"/>
      </dsp:txXfrm>
    </dsp:sp>
    <dsp:sp modelId="{AF750ABF-11FF-4227-A9DA-077394F6E3F6}">
      <dsp:nvSpPr>
        <dsp:cNvPr id="0" name=""/>
        <dsp:cNvSpPr/>
      </dsp:nvSpPr>
      <dsp:spPr>
        <a:xfrm>
          <a:off x="5600352" y="613847"/>
          <a:ext cx="109747" cy="41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53"/>
              </a:lnTo>
              <a:lnTo>
                <a:pt x="109747" y="4115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10037-6F91-4B46-8417-7C9106B4EE75}">
      <dsp:nvSpPr>
        <dsp:cNvPr id="0" name=""/>
        <dsp:cNvSpPr/>
      </dsp:nvSpPr>
      <dsp:spPr>
        <a:xfrm>
          <a:off x="5710099" y="751031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62,7% </a:t>
          </a:r>
          <a:endParaRPr lang="pt-BR" sz="2200" kern="1200" dirty="0"/>
        </a:p>
      </dsp:txBody>
      <dsp:txXfrm>
        <a:off x="5726171" y="767103"/>
        <a:ext cx="845837" cy="516594"/>
      </dsp:txXfrm>
    </dsp:sp>
    <dsp:sp modelId="{C2EF813D-428C-4B3C-AE39-E2A8AAAC2434}">
      <dsp:nvSpPr>
        <dsp:cNvPr id="0" name=""/>
        <dsp:cNvSpPr/>
      </dsp:nvSpPr>
      <dsp:spPr>
        <a:xfrm>
          <a:off x="5600352" y="613847"/>
          <a:ext cx="109747" cy="10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477"/>
              </a:lnTo>
              <a:lnTo>
                <a:pt x="109747" y="109747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397A1-8BA8-4B04-A387-20D5220D1B12}">
      <dsp:nvSpPr>
        <dsp:cNvPr id="0" name=""/>
        <dsp:cNvSpPr/>
      </dsp:nvSpPr>
      <dsp:spPr>
        <a:xfrm>
          <a:off x="5710099" y="1436954"/>
          <a:ext cx="877981" cy="548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70,7%</a:t>
          </a:r>
          <a:endParaRPr lang="pt-BR" sz="2200" kern="1200" dirty="0"/>
        </a:p>
      </dsp:txBody>
      <dsp:txXfrm>
        <a:off x="5726171" y="1453026"/>
        <a:ext cx="845837" cy="516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90937-5255-4F10-B9B0-F7258B42AD70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F6901-95E5-45E3-833C-7846EB3435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23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6901-95E5-45E3-833C-7846EB343558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70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1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63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01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34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3225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95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98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9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57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5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38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26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24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06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7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1AD6-D6CD-4A32-9C1E-E6D38F128ACF}" type="datetimeFigureOut">
              <a:rPr lang="pt-BR" smtClean="0"/>
              <a:t>27/04/2018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6D6A09-A13E-41B7-9D7D-5CE8ED71CB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22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dazanini@yahoo.co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7648" y="2514600"/>
            <a:ext cx="8576964" cy="2262781"/>
          </a:xfrm>
        </p:spPr>
        <p:txBody>
          <a:bodyPr>
            <a:noAutofit/>
          </a:bodyPr>
          <a:lstStyle/>
          <a:p>
            <a:r>
              <a:rPr lang="pt-BR" sz="3000" b="1" dirty="0" smtClean="0"/>
              <a:t>As </a:t>
            </a:r>
            <a:r>
              <a:rPr lang="pt-BR" sz="3000" b="1" dirty="0" smtClean="0"/>
              <a:t>pressões e os conflitos enfrentados por nossos acadêmicos: como lidar com essa realidade nas atividades docentes </a:t>
            </a:r>
            <a:r>
              <a:rPr lang="pt-BR" sz="3000" b="1" dirty="0" smtClean="0"/>
              <a:t>cotidianas*</a:t>
            </a: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99656" y="4797152"/>
            <a:ext cx="8915399" cy="1126283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b="1" dirty="0" err="1" smtClean="0"/>
              <a:t>Profª</a:t>
            </a:r>
            <a:r>
              <a:rPr lang="pt-BR" b="1" dirty="0" smtClean="0"/>
              <a:t>. Dra. Daniela Sacramento </a:t>
            </a:r>
            <a:r>
              <a:rPr lang="pt-BR" b="1" dirty="0" err="1" smtClean="0"/>
              <a:t>Zanini</a:t>
            </a:r>
            <a:r>
              <a:rPr lang="pt-BR" dirty="0" smtClean="0"/>
              <a:t> (</a:t>
            </a:r>
            <a:r>
              <a:rPr lang="pt-BR" dirty="0" smtClean="0"/>
              <a:t>PUC Goiás)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847528" y="476672"/>
            <a:ext cx="9577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/>
              <a:t>Fórum de Pró Reitores Da Região Centro Oeste: FORGRAD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459906" y="6165304"/>
            <a:ext cx="8621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* Trabalho apresentado no 33º </a:t>
            </a:r>
            <a:r>
              <a:rPr lang="pt-BR" sz="1400" dirty="0"/>
              <a:t>Seminário de Atualização de Práticas Docentes - </a:t>
            </a:r>
            <a:r>
              <a:rPr lang="pt-BR" sz="1400" dirty="0" err="1"/>
              <a:t>UniEVANGÉLICA</a:t>
            </a:r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357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idx="1"/>
          </p:nvPr>
        </p:nvSpPr>
        <p:spPr>
          <a:xfrm>
            <a:off x="3287688" y="447563"/>
            <a:ext cx="7920880" cy="6079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AUTO RELATO DE VIOLÊNCIAS INTERPESSOAIS E AUTOPROVOCADAS E SUAS CONSEQUÊNCIAS NA SAÚDE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Autores: Daniela S. </a:t>
            </a:r>
            <a:r>
              <a:rPr lang="pt-BR" dirty="0" err="1" smtClean="0">
                <a:solidFill>
                  <a:schemeClr val="tx1"/>
                </a:solidFill>
              </a:rPr>
              <a:t>Zanini</a:t>
            </a:r>
            <a:r>
              <a:rPr lang="pt-BR" dirty="0" smtClean="0">
                <a:solidFill>
                  <a:schemeClr val="tx1"/>
                </a:solidFill>
              </a:rPr>
              <a:t>, Margareth Regina Gomes Veríssimo de Faria, Daniela Cristina Campos e Raissa Ferreira Ávila (PUC Goiás)</a:t>
            </a:r>
          </a:p>
          <a:p>
            <a:endParaRPr lang="pt-BR" dirty="0"/>
          </a:p>
        </p:txBody>
      </p:sp>
      <p:pic>
        <p:nvPicPr>
          <p:cNvPr id="6" name="Picture 5" descr="http://mestrado.unievangelica.edu.br/sncma/2014/apoio/fape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988840"/>
            <a:ext cx="2880320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1026" name="Picture 2" descr="https://encrypted-tbn3.gstatic.com/images?q=tbn:ANd9GcSANp31JrwMeXV-xulG84oIl-TzVuZ3Ve72FVegWUOkEKxKXdIPjpE72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630579"/>
            <a:ext cx="2247528" cy="9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logo pucgo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140968"/>
            <a:ext cx="2071327" cy="10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9" y="4897872"/>
            <a:ext cx="20669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Nossos Projetos: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Avaliação Psicológica dos processos de </a:t>
            </a:r>
            <a:r>
              <a:rPr lang="pt-BR" sz="2800" dirty="0" err="1">
                <a:solidFill>
                  <a:schemeClr val="tx1"/>
                </a:solidFill>
              </a:rPr>
              <a:t>polivitimização</a:t>
            </a:r>
            <a:r>
              <a:rPr lang="pt-BR" sz="2800" dirty="0">
                <a:solidFill>
                  <a:schemeClr val="tx1"/>
                </a:solidFill>
              </a:rPr>
              <a:t> e resiliência em </a:t>
            </a:r>
            <a:r>
              <a:rPr lang="pt-BR" sz="2800" dirty="0" smtClean="0">
                <a:solidFill>
                  <a:schemeClr val="tx1"/>
                </a:solidFill>
              </a:rPr>
              <a:t>crianças, adolescentes e adultos</a:t>
            </a:r>
            <a:endParaRPr lang="pt-BR" sz="2800" dirty="0">
              <a:solidFill>
                <a:schemeClr val="tx1"/>
              </a:solidFill>
            </a:endParaRPr>
          </a:p>
          <a:p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Avaliação de ideação e tentativa de suicídio em adolescentes da cidade de Goiânia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3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Violência Interpessoal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3905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/>
              <a:t>Com jovens e adultos</a:t>
            </a:r>
            <a:endParaRPr lang="pt-BR" b="1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151784" y="4763914"/>
            <a:ext cx="4082851" cy="667845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Violência interpessoal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Violência </a:t>
            </a:r>
            <a:r>
              <a:rPr lang="pt-BR" b="1" i="1" dirty="0"/>
              <a:t>versus</a:t>
            </a:r>
            <a:r>
              <a:rPr lang="pt-BR" b="1" dirty="0"/>
              <a:t> Vitimização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2204865"/>
            <a:ext cx="8229600" cy="4525963"/>
          </a:xfrm>
        </p:spPr>
        <p:txBody>
          <a:bodyPr/>
          <a:lstStyle/>
          <a:p>
            <a:pPr algn="just"/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tx1"/>
                </a:solidFill>
              </a:rPr>
              <a:t>A </a:t>
            </a:r>
            <a:r>
              <a:rPr lang="pt-BR" sz="2800" dirty="0">
                <a:solidFill>
                  <a:schemeClr val="tx1"/>
                </a:solidFill>
              </a:rPr>
              <a:t>vitimização é </a:t>
            </a:r>
            <a:r>
              <a:rPr lang="pt-BR" sz="2800" dirty="0" smtClean="0">
                <a:solidFill>
                  <a:schemeClr val="tx1"/>
                </a:solidFill>
              </a:rPr>
              <a:t>vivência ou experiência de violência </a:t>
            </a:r>
            <a:r>
              <a:rPr lang="pt-PT" sz="2800" dirty="0">
                <a:solidFill>
                  <a:schemeClr val="tx1"/>
                </a:solidFill>
              </a:rPr>
              <a:t>(</a:t>
            </a:r>
            <a:r>
              <a:rPr lang="pt-BR" sz="2800" dirty="0" err="1">
                <a:solidFill>
                  <a:schemeClr val="tx1"/>
                </a:solidFill>
              </a:rPr>
              <a:t>Finkelhor</a:t>
            </a:r>
            <a:r>
              <a:rPr lang="pt-BR" sz="2800" dirty="0">
                <a:solidFill>
                  <a:schemeClr val="tx1"/>
                </a:solidFill>
              </a:rPr>
              <a:t>, 2007; </a:t>
            </a:r>
            <a:r>
              <a:rPr lang="pt-PT" sz="2800" dirty="0">
                <a:solidFill>
                  <a:schemeClr val="tx1"/>
                </a:solidFill>
              </a:rPr>
              <a:t>Silva, 2003). </a:t>
            </a:r>
            <a:endParaRPr lang="pt-BR" sz="2800" dirty="0">
              <a:solidFill>
                <a:schemeClr val="tx1"/>
              </a:solidFill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0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9576" y="11663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Da </a:t>
            </a:r>
            <a:r>
              <a:rPr lang="pt-BR" b="1" dirty="0"/>
              <a:t>Vitimização a </a:t>
            </a:r>
            <a:r>
              <a:rPr lang="pt-BR" b="1" dirty="0" err="1"/>
              <a:t>Revitimização</a:t>
            </a:r>
            <a:r>
              <a:rPr lang="pt-BR" b="1" dirty="0"/>
              <a:t> e </a:t>
            </a:r>
            <a:r>
              <a:rPr lang="pt-BR" b="1" dirty="0" err="1"/>
              <a:t>Polivitimização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2204865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Vitimização: </a:t>
            </a:r>
            <a:r>
              <a:rPr lang="pt-BR" sz="2800" dirty="0" smtClean="0">
                <a:solidFill>
                  <a:schemeClr val="tx1"/>
                </a:solidFill>
              </a:rPr>
              <a:t>vivência de violência (vulnerabilidade para outras vitimizações);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 err="1" smtClean="0">
                <a:solidFill>
                  <a:schemeClr val="tx1"/>
                </a:solidFill>
              </a:rPr>
              <a:t>Revitimização</a:t>
            </a:r>
            <a:r>
              <a:rPr lang="pt-BR" sz="2800" b="1" dirty="0" smtClean="0">
                <a:solidFill>
                  <a:schemeClr val="tx1"/>
                </a:solidFill>
              </a:rPr>
              <a:t>: </a:t>
            </a:r>
            <a:r>
              <a:rPr lang="pt-BR" sz="2800" dirty="0" smtClean="0">
                <a:solidFill>
                  <a:schemeClr val="tx1"/>
                </a:solidFill>
              </a:rPr>
              <a:t>uma </a:t>
            </a:r>
            <a:r>
              <a:rPr lang="pt-BR" sz="2800" dirty="0">
                <a:solidFill>
                  <a:schemeClr val="tx1"/>
                </a:solidFill>
              </a:rPr>
              <a:t>nova </a:t>
            </a:r>
            <a:r>
              <a:rPr lang="pt-BR" sz="2800" dirty="0" smtClean="0">
                <a:solidFill>
                  <a:schemeClr val="tx1"/>
                </a:solidFill>
              </a:rPr>
              <a:t>ocorrência;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chemeClr val="tx1"/>
                </a:solidFill>
              </a:rPr>
              <a:t>Múltiplas Vitimizações ou </a:t>
            </a:r>
            <a:r>
              <a:rPr lang="pt-BR" sz="2800" b="1" dirty="0" err="1" smtClean="0">
                <a:solidFill>
                  <a:schemeClr val="tx1"/>
                </a:solidFill>
              </a:rPr>
              <a:t>Polivitimização</a:t>
            </a:r>
            <a:r>
              <a:rPr lang="pt-BR" sz="2800" b="1" dirty="0" smtClean="0">
                <a:solidFill>
                  <a:schemeClr val="tx1"/>
                </a:solidFill>
              </a:rPr>
              <a:t>: </a:t>
            </a:r>
            <a:r>
              <a:rPr lang="pt-BR" sz="2800" dirty="0" smtClean="0">
                <a:solidFill>
                  <a:schemeClr val="tx1"/>
                </a:solidFill>
              </a:rPr>
              <a:t>ocorrência de vários episódios de vitimização de tipos diferentes.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M</a:t>
            </a:r>
            <a:r>
              <a:rPr lang="pt-BR" b="1" dirty="0" smtClean="0">
                <a:solidFill>
                  <a:schemeClr val="tx1"/>
                </a:solidFill>
              </a:rPr>
              <a:t>étodo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3555" name="Espaço Reservado para Conteúdo 2"/>
          <p:cNvSpPr>
            <a:spLocks noGrp="1"/>
          </p:cNvSpPr>
          <p:nvPr>
            <p:ph idx="1"/>
          </p:nvPr>
        </p:nvSpPr>
        <p:spPr>
          <a:xfrm>
            <a:off x="2207568" y="1916832"/>
            <a:ext cx="8720980" cy="4104456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400" b="1" dirty="0"/>
              <a:t>Participantes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800" dirty="0">
                <a:solidFill>
                  <a:schemeClr val="tx1"/>
                </a:solidFill>
              </a:rPr>
              <a:t>442 indivíduos entre 18 e 59 anos, estudantes universitários de duas instituições de ensino superior, sendo uma privada e uma comunitária;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2800" dirty="0">
                <a:solidFill>
                  <a:schemeClr val="tx1"/>
                </a:solidFill>
              </a:rPr>
              <a:t>Psicologia, Medicina, Gestão de Recursos Humanos, Fisioterapia,  Administração, Nutrição, Biomedicina, Enfermagem, Farmácia e Educação Física.</a:t>
            </a:r>
          </a:p>
          <a:p>
            <a:pPr algn="just" eaLnBrk="1" hangingPunct="1">
              <a:buFont typeface="Arial" charset="0"/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0620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M</a:t>
            </a:r>
            <a:r>
              <a:rPr lang="pt-BR" b="1" dirty="0" smtClean="0">
                <a:solidFill>
                  <a:schemeClr val="tx1"/>
                </a:solidFill>
              </a:rPr>
              <a:t>étodo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1847528" y="1628800"/>
            <a:ext cx="9081020" cy="4282422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3000" b="1" dirty="0">
                <a:solidFill>
                  <a:schemeClr val="tx1"/>
                </a:solidFill>
              </a:rPr>
              <a:t>Instrumentos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3000" dirty="0">
                <a:solidFill>
                  <a:schemeClr val="tx1"/>
                </a:solidFill>
              </a:rPr>
              <a:t>	</a:t>
            </a:r>
            <a:r>
              <a:rPr lang="pt-BR" altLang="pt-BR" sz="3000" dirty="0" err="1">
                <a:solidFill>
                  <a:schemeClr val="tx1"/>
                </a:solidFill>
              </a:rPr>
              <a:t>Juvenile</a:t>
            </a:r>
            <a:r>
              <a:rPr lang="pt-BR" altLang="pt-BR" sz="3000" dirty="0">
                <a:solidFill>
                  <a:schemeClr val="tx1"/>
                </a:solidFill>
              </a:rPr>
              <a:t> </a:t>
            </a:r>
            <a:r>
              <a:rPr lang="pt-BR" altLang="pt-BR" sz="3000" dirty="0" err="1">
                <a:solidFill>
                  <a:schemeClr val="tx1"/>
                </a:solidFill>
              </a:rPr>
              <a:t>Victimization</a:t>
            </a:r>
            <a:r>
              <a:rPr lang="pt-BR" altLang="pt-BR" sz="3000" dirty="0">
                <a:solidFill>
                  <a:schemeClr val="tx1"/>
                </a:solidFill>
              </a:rPr>
              <a:t> </a:t>
            </a:r>
            <a:r>
              <a:rPr lang="pt-BR" altLang="pt-BR" sz="3000" dirty="0" err="1">
                <a:solidFill>
                  <a:schemeClr val="tx1"/>
                </a:solidFill>
              </a:rPr>
              <a:t>Questionaire</a:t>
            </a:r>
            <a:r>
              <a:rPr lang="pt-BR" altLang="pt-BR" sz="3000" dirty="0">
                <a:solidFill>
                  <a:schemeClr val="tx1"/>
                </a:solidFill>
              </a:rPr>
              <a:t> (JVQ) de </a:t>
            </a:r>
            <a:r>
              <a:rPr lang="pt-BR" altLang="pt-BR" sz="3000" dirty="0" err="1">
                <a:solidFill>
                  <a:schemeClr val="tx1"/>
                </a:solidFill>
              </a:rPr>
              <a:t>Finkelhor</a:t>
            </a:r>
            <a:r>
              <a:rPr lang="pt-BR" altLang="pt-BR" sz="3000" dirty="0">
                <a:solidFill>
                  <a:schemeClr val="tx1"/>
                </a:solidFill>
              </a:rPr>
              <a:t>, </a:t>
            </a:r>
            <a:r>
              <a:rPr lang="pt-BR" altLang="pt-BR" sz="3000" dirty="0" err="1">
                <a:solidFill>
                  <a:schemeClr val="tx1"/>
                </a:solidFill>
              </a:rPr>
              <a:t>Hamby</a:t>
            </a:r>
            <a:r>
              <a:rPr lang="pt-BR" altLang="pt-BR" sz="3000" dirty="0">
                <a:solidFill>
                  <a:schemeClr val="tx1"/>
                </a:solidFill>
              </a:rPr>
              <a:t>, </a:t>
            </a:r>
            <a:r>
              <a:rPr lang="pt-BR" altLang="pt-BR" sz="3000" dirty="0" err="1">
                <a:solidFill>
                  <a:schemeClr val="tx1"/>
                </a:solidFill>
              </a:rPr>
              <a:t>Ormord</a:t>
            </a:r>
            <a:r>
              <a:rPr lang="pt-BR" altLang="pt-BR" sz="3000" dirty="0">
                <a:solidFill>
                  <a:schemeClr val="tx1"/>
                </a:solidFill>
              </a:rPr>
              <a:t> e Turner (2005). 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3000" dirty="0">
                <a:solidFill>
                  <a:schemeClr val="tx1"/>
                </a:solidFill>
              </a:rPr>
              <a:t>	</a:t>
            </a:r>
            <a:r>
              <a:rPr lang="pt-BR" altLang="pt-BR" sz="3000" dirty="0" err="1">
                <a:solidFill>
                  <a:schemeClr val="tx1"/>
                </a:solidFill>
              </a:rPr>
              <a:t>Adult</a:t>
            </a:r>
            <a:r>
              <a:rPr lang="pt-BR" altLang="pt-BR" sz="3000" dirty="0">
                <a:solidFill>
                  <a:schemeClr val="tx1"/>
                </a:solidFill>
              </a:rPr>
              <a:t> Self </a:t>
            </a:r>
            <a:r>
              <a:rPr lang="pt-BR" altLang="pt-BR" sz="3000" dirty="0" err="1">
                <a:solidFill>
                  <a:schemeClr val="tx1"/>
                </a:solidFill>
              </a:rPr>
              <a:t>Report</a:t>
            </a:r>
            <a:r>
              <a:rPr lang="pt-BR" altLang="pt-BR" sz="3000" dirty="0">
                <a:solidFill>
                  <a:schemeClr val="tx1"/>
                </a:solidFill>
              </a:rPr>
              <a:t> (</a:t>
            </a:r>
            <a:r>
              <a:rPr lang="pt-BR" altLang="pt-BR" sz="3000" dirty="0" err="1">
                <a:solidFill>
                  <a:schemeClr val="tx1"/>
                </a:solidFill>
              </a:rPr>
              <a:t>Achenbach</a:t>
            </a:r>
            <a:r>
              <a:rPr lang="pt-BR" altLang="pt-BR" sz="3000" dirty="0">
                <a:solidFill>
                  <a:schemeClr val="tx1"/>
                </a:solidFill>
              </a:rPr>
              <a:t>, 1995).</a:t>
            </a:r>
          </a:p>
          <a:p>
            <a:pPr algn="just" eaLnBrk="1" hangingPunct="1">
              <a:buFont typeface="Arial" charset="0"/>
              <a:buNone/>
            </a:pPr>
            <a:endParaRPr lang="pt-BR" altLang="pt-BR" sz="3000" dirty="0">
              <a:solidFill>
                <a:schemeClr val="tx1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pt-BR" altLang="pt-BR" sz="3000" b="1" dirty="0">
                <a:solidFill>
                  <a:schemeClr val="tx1"/>
                </a:solidFill>
              </a:rPr>
              <a:t>Procedimentos</a:t>
            </a:r>
          </a:p>
          <a:p>
            <a:pPr algn="just" eaLnBrk="1" hangingPunct="1">
              <a:buFont typeface="Arial" charset="0"/>
              <a:buNone/>
            </a:pPr>
            <a:r>
              <a:rPr lang="pt-BR" altLang="pt-BR" sz="3000" dirty="0">
                <a:solidFill>
                  <a:schemeClr val="tx1"/>
                </a:solidFill>
              </a:rPr>
              <a:t>	Contato com alunos em suas respectivas salas de aula e aqueles que se disponibilizaram e assinaram o TCLE foi entregue o conjunto de questionários para que respondessem. </a:t>
            </a:r>
          </a:p>
          <a:p>
            <a:pPr algn="just" eaLnBrk="1" hangingPunct="1">
              <a:buFont typeface="Arial" charset="0"/>
              <a:buNone/>
            </a:pPr>
            <a:endParaRPr lang="pt-BR" altLang="pt-BR" sz="2400" dirty="0"/>
          </a:p>
          <a:p>
            <a:pPr algn="just" eaLnBrk="1" hangingPunct="1">
              <a:buFont typeface="Arial" charset="0"/>
              <a:buNone/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25328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b="1" dirty="0">
                <a:solidFill>
                  <a:schemeClr val="tx1"/>
                </a:solidFill>
              </a:rPr>
              <a:t>R</a:t>
            </a:r>
            <a:r>
              <a:rPr lang="pt-BR" b="1" dirty="0" smtClean="0">
                <a:solidFill>
                  <a:schemeClr val="tx1"/>
                </a:solidFill>
              </a:rPr>
              <a:t>esultados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>
          <a:xfrm>
            <a:off x="1343472" y="1628800"/>
            <a:ext cx="9297044" cy="4680520"/>
          </a:xfrm>
        </p:spPr>
        <p:txBody>
          <a:bodyPr>
            <a:normAutofit/>
          </a:bodyPr>
          <a:lstStyle/>
          <a:p>
            <a:pPr algn="just" eaLnBrk="1" hangingPunct="1">
              <a:buFont typeface="Arial" charset="0"/>
              <a:buNone/>
            </a:pPr>
            <a:endParaRPr lang="pt-BR" altLang="pt-BR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514566"/>
              </p:ext>
            </p:extLst>
          </p:nvPr>
        </p:nvGraphicFramePr>
        <p:xfrm>
          <a:off x="2207568" y="1628800"/>
          <a:ext cx="8352928" cy="441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8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Vitimizações no último ano 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e ao longo da vida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094493"/>
              </p:ext>
            </p:extLst>
          </p:nvPr>
        </p:nvGraphicFramePr>
        <p:xfrm>
          <a:off x="3467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063552" y="371703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Último</a:t>
            </a:r>
          </a:p>
          <a:p>
            <a:r>
              <a:rPr lang="pt-BR" b="1" dirty="0" smtClean="0"/>
              <a:t> ano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005955" y="4444140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Ao longo </a:t>
            </a:r>
          </a:p>
          <a:p>
            <a:r>
              <a:rPr lang="pt-BR" b="1" dirty="0" smtClean="0"/>
              <a:t>da vida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621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67808" y="1268760"/>
            <a:ext cx="4284476" cy="1324784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pt-BR" dirty="0" smtClean="0"/>
              <a:t>Dois  Problemas</a:t>
            </a:r>
            <a:br>
              <a:rPr lang="pt-BR" dirty="0" smtClean="0"/>
            </a:br>
            <a:r>
              <a:rPr lang="pt-BR" dirty="0" smtClean="0"/>
              <a:t> levantados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646412" y="3475176"/>
            <a:ext cx="8915399" cy="860400"/>
          </a:xfrm>
        </p:spPr>
        <p:txBody>
          <a:bodyPr/>
          <a:lstStyle/>
          <a:p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927648" y="2708920"/>
            <a:ext cx="2304256" cy="15841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7104112" y="2708919"/>
            <a:ext cx="2304256" cy="15841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099556" y="4424025"/>
            <a:ext cx="414046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 smtClean="0"/>
              <a:t>1 – Quais são as </a:t>
            </a:r>
            <a:r>
              <a:rPr lang="pt-BR" sz="2400" dirty="0"/>
              <a:t>pressões e os conflitos enfrentados por nossos </a:t>
            </a:r>
            <a:r>
              <a:rPr lang="pt-BR" sz="2400" dirty="0" smtClean="0"/>
              <a:t>acadêmicos</a:t>
            </a:r>
            <a:endParaRPr lang="pt-BR" sz="2400" dirty="0"/>
          </a:p>
        </p:txBody>
      </p:sp>
      <p:sp>
        <p:nvSpPr>
          <p:cNvPr id="12" name="Retângulo 11"/>
          <p:cNvSpPr/>
          <p:nvPr/>
        </p:nvSpPr>
        <p:spPr>
          <a:xfrm>
            <a:off x="6630846" y="4414972"/>
            <a:ext cx="4104456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sz="2400" dirty="0" smtClean="0"/>
              <a:t>2 - como </a:t>
            </a:r>
            <a:r>
              <a:rPr lang="pt-BR" sz="2400" dirty="0"/>
              <a:t>lidar com essa realidade nas atividades docentes cotidianas</a:t>
            </a:r>
          </a:p>
        </p:txBody>
      </p:sp>
    </p:spTree>
    <p:extLst>
      <p:ext uri="{BB962C8B-B14F-4D97-AF65-F5344CB8AC3E}">
        <p14:creationId xmlns:p14="http://schemas.microsoft.com/office/powerpoint/2010/main" val="35669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Revitimizações</a:t>
            </a:r>
            <a:r>
              <a:rPr lang="pt-BR" b="1" dirty="0" smtClean="0"/>
              <a:t> no último ano e ao longo da vida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779496"/>
              </p:ext>
            </p:extLst>
          </p:nvPr>
        </p:nvGraphicFramePr>
        <p:xfrm>
          <a:off x="3467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012759" y="364502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Ú</a:t>
            </a:r>
            <a:r>
              <a:rPr lang="pt-BR" b="1" dirty="0" smtClean="0"/>
              <a:t>ltimo</a:t>
            </a:r>
            <a:endParaRPr lang="pt-BR" b="1" dirty="0"/>
          </a:p>
          <a:p>
            <a:r>
              <a:rPr lang="pt-BR" b="1" dirty="0"/>
              <a:t> ano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54402" y="4365105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Longo </a:t>
            </a:r>
          </a:p>
          <a:p>
            <a:r>
              <a:rPr lang="pt-BR" b="1" dirty="0"/>
              <a:t>da vida</a:t>
            </a:r>
          </a:p>
        </p:txBody>
      </p:sp>
    </p:spTree>
    <p:extLst>
      <p:ext uri="{BB962C8B-B14F-4D97-AF65-F5344CB8AC3E}">
        <p14:creationId xmlns:p14="http://schemas.microsoft.com/office/powerpoint/2010/main" val="15665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404664"/>
            <a:ext cx="8911687" cy="136815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Quadro </a:t>
            </a:r>
            <a:r>
              <a:rPr lang="pt-BR" sz="2800" b="1" dirty="0">
                <a:solidFill>
                  <a:schemeClr val="tx1"/>
                </a:solidFill>
              </a:rPr>
              <a:t>1. Comparações entre o último ano e ao longo da vida em relação à presença de sintomas por grupos: </a:t>
            </a:r>
            <a:r>
              <a:rPr lang="pt-BR" sz="2800" b="1" dirty="0" err="1">
                <a:solidFill>
                  <a:schemeClr val="tx1"/>
                </a:solidFill>
              </a:rPr>
              <a:t>vitimizados</a:t>
            </a:r>
            <a:r>
              <a:rPr lang="pt-BR" sz="2800" b="1" dirty="0">
                <a:solidFill>
                  <a:schemeClr val="tx1"/>
                </a:solidFill>
              </a:rPr>
              <a:t> e </a:t>
            </a:r>
            <a:r>
              <a:rPr lang="pt-BR" sz="2800" b="1" dirty="0" err="1">
                <a:solidFill>
                  <a:schemeClr val="tx1"/>
                </a:solidFill>
              </a:rPr>
              <a:t>revitimizados</a:t>
            </a:r>
            <a:r>
              <a:rPr lang="pt-BR" sz="2800" b="1" dirty="0">
                <a:solidFill>
                  <a:schemeClr val="tx1"/>
                </a:solidFill>
              </a:rPr>
              <a:t>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58926"/>
              </p:ext>
            </p:extLst>
          </p:nvPr>
        </p:nvGraphicFramePr>
        <p:xfrm>
          <a:off x="3086100" y="2378076"/>
          <a:ext cx="6057904" cy="3319048"/>
        </p:xfrm>
        <a:graphic>
          <a:graphicData uri="http://schemas.openxmlformats.org/drawingml/2006/table">
            <a:tbl>
              <a:tblPr/>
              <a:tblGrid>
                <a:gridCol w="12871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4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14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1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14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4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44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44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14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6230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Vitimizações </a:t>
                      </a:r>
                      <a:endParaRPr lang="pt-B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Último ano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Ao longo da vida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46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Grupo de vitimizados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Grupo de revitimizados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Grupo de vitimizados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Grupo de revitimizados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3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exter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exter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exter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Exter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Crime convencional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Maus tratos 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Pares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Sexual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 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Indireta </a:t>
                      </a:r>
                      <a:endParaRPr lang="pt-BR" sz="11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1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Vitimização em adultos: influência de fatores individuais e sociais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591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9153027" cy="936104"/>
          </a:xfrm>
        </p:spPr>
        <p:txBody>
          <a:bodyPr>
            <a:normAutofit fontScale="90000"/>
          </a:bodyPr>
          <a:lstStyle/>
          <a:p>
            <a:pPr lvl="0" algn="just" defTabSz="914400" fontAlgn="base">
              <a:spcAft>
                <a:spcPct val="0"/>
              </a:spcAft>
            </a:pP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Regressão linear</a:t>
            </a:r>
            <a:r>
              <a:rPr lang="pt-BR" sz="2700" b="1" baseline="30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(1)</a:t>
            </a: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aplicada às vitimizações sofridas no último ano, apoio social, preconceito, idade e </a:t>
            </a:r>
            <a:r>
              <a:rPr lang="pt-BR" sz="27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autoeficácia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2643"/>
              </p:ext>
            </p:extLst>
          </p:nvPr>
        </p:nvGraphicFramePr>
        <p:xfrm>
          <a:off x="3071664" y="1484788"/>
          <a:ext cx="6408685" cy="4910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857"/>
                <a:gridCol w="1235039"/>
                <a:gridCol w="1235789"/>
              </a:tblGrid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Vitimizações no último ano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Beta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</a:rPr>
                        <a:t>Crimes Convencionais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Preconceito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0,210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0,023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Coeficiente de regressão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 = 0,210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Variância explicada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dirty="0">
                          <a:effectLst/>
                        </a:rPr>
                        <a:t> = 0,044;  R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baseline="-25000" dirty="0">
                          <a:effectLst/>
                        </a:rPr>
                        <a:t>Ajustada</a:t>
                      </a:r>
                      <a:r>
                        <a:rPr lang="pt-BR" sz="1100" dirty="0">
                          <a:effectLst/>
                        </a:rPr>
                        <a:t> = 0,036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estatístico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 = 5,279;  p = 0,023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Maus tratos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Apoio Social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-0,200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0,027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Coeficiente de regressão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 = 0,20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Variância explicada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 = 0,040;  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 baseline="-25000">
                          <a:effectLst/>
                        </a:rPr>
                        <a:t>Ajustada</a:t>
                      </a:r>
                      <a:r>
                        <a:rPr lang="pt-BR" sz="1100">
                          <a:effectLst/>
                        </a:rPr>
                        <a:t> = 0,036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estatístico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 = 5,039;  p = 0,027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Pares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Preconceito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0,241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0,009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Coeficiente de regressão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 = 0,241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Variância explicada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 = 0,058;  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 baseline="-25000">
                          <a:effectLst/>
                        </a:rPr>
                        <a:t>Ajustada</a:t>
                      </a:r>
                      <a:r>
                        <a:rPr lang="pt-BR" sz="1100">
                          <a:effectLst/>
                        </a:rPr>
                        <a:t> = 0,050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estatístico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 = 6,969;  p =  0,009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Sexual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Autoeficácia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0,238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0,008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226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Autoeficácia</a:t>
                      </a:r>
                      <a:r>
                        <a:rPr lang="pt-BR" sz="1100" dirty="0">
                          <a:effectLst/>
                        </a:rPr>
                        <a:t>/ Preconceito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0,241/ -0,177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0,004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Coeficiente de regressão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 = 0,296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Variância explicada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 =0,088     ;  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 baseline="-25000">
                          <a:effectLst/>
                        </a:rPr>
                        <a:t>Ajustada</a:t>
                      </a:r>
                      <a:r>
                        <a:rPr lang="pt-BR" sz="1100">
                          <a:effectLst/>
                        </a:rPr>
                        <a:t> = 0,073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estatístico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 = 5,870        ;  p = 0,004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Indireta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Autoeficácia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0,248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0,007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Autoeficácia</a:t>
                      </a:r>
                      <a:r>
                        <a:rPr lang="pt-BR" sz="1100" dirty="0">
                          <a:effectLst/>
                        </a:rPr>
                        <a:t>/ idade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0,252/ - 0,181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0,004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Coeficiente de regressão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 = 0,307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Variância explicada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dirty="0">
                          <a:effectLst/>
                        </a:rPr>
                        <a:t> =0,094       ;  R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baseline="-25000" dirty="0">
                          <a:effectLst/>
                        </a:rPr>
                        <a:t>Ajustada</a:t>
                      </a:r>
                      <a:r>
                        <a:rPr lang="pt-BR" sz="1100" dirty="0">
                          <a:effectLst/>
                        </a:rPr>
                        <a:t> = 0,078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Teste estatístico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 =5,937   ;  p = 0,004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215680" y="652534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200" baseline="30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</a:t>
            </a:r>
            <a:r>
              <a:rPr lang="pt-BR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Foram apresentadas apenas as variáveis estatisticamente significativas.</a:t>
            </a:r>
            <a:r>
              <a:rPr lang="pt-BR" sz="4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pt-BR" sz="3600" dirty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4610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9153027" cy="936104"/>
          </a:xfrm>
        </p:spPr>
        <p:txBody>
          <a:bodyPr>
            <a:normAutofit fontScale="90000"/>
          </a:bodyPr>
          <a:lstStyle/>
          <a:p>
            <a:pPr lvl="0" algn="just" defTabSz="914400" fontAlgn="base">
              <a:spcAft>
                <a:spcPct val="0"/>
              </a:spcAft>
            </a:pP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Regressão linear</a:t>
            </a:r>
            <a:r>
              <a:rPr lang="pt-BR" sz="2700" b="1" baseline="30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(1)</a:t>
            </a: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aplicada às vitimizações sofridas no último ano, apoio social, preconceito, idade e </a:t>
            </a:r>
            <a:r>
              <a:rPr lang="pt-BR" sz="27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autoeficácia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99126"/>
              </p:ext>
            </p:extLst>
          </p:nvPr>
        </p:nvGraphicFramePr>
        <p:xfrm>
          <a:off x="3071664" y="1484788"/>
          <a:ext cx="6408685" cy="4910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857"/>
                <a:gridCol w="1235039"/>
                <a:gridCol w="1235789"/>
              </a:tblGrid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Vitimizações no último ano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Beta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P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tx1"/>
                          </a:solidFill>
                          <a:effectLst/>
                        </a:rPr>
                        <a:t>Crimes Convencionais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Preconceito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0,210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0,023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Coeficiente de regressão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 = 0,210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Variância explicada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dirty="0">
                          <a:effectLst/>
                        </a:rPr>
                        <a:t> = 0,044;  R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baseline="-25000" dirty="0">
                          <a:effectLst/>
                        </a:rPr>
                        <a:t>Ajustada</a:t>
                      </a:r>
                      <a:r>
                        <a:rPr lang="pt-BR" sz="1100" dirty="0">
                          <a:effectLst/>
                        </a:rPr>
                        <a:t> = 0,036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estatístico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 = 5,279;  p = 0,023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Maus tratos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Apoio Social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-0,200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0,027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Coeficiente de regressão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 = 0,20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Variância explicada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 = 0,040;  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 baseline="-25000">
                          <a:effectLst/>
                        </a:rPr>
                        <a:t>Ajustada</a:t>
                      </a:r>
                      <a:r>
                        <a:rPr lang="pt-BR" sz="1100">
                          <a:effectLst/>
                        </a:rPr>
                        <a:t> = 0,036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estatístico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 = 5,039;  p = 0,027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Pares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Preconceito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0,241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0,009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Coeficiente de regressão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 = 0,241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Variância explicada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 = 0,058;  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 baseline="-25000">
                          <a:effectLst/>
                        </a:rPr>
                        <a:t>Ajustada</a:t>
                      </a:r>
                      <a:r>
                        <a:rPr lang="pt-BR" sz="1100">
                          <a:effectLst/>
                        </a:rPr>
                        <a:t> = 0,050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estatístico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 = 6,969;  p =  0,009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Sexual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3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Autoeficácia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0,238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0,008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226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Autoeficácia</a:t>
                      </a:r>
                      <a:r>
                        <a:rPr lang="pt-BR" sz="1100" dirty="0">
                          <a:effectLst/>
                        </a:rPr>
                        <a:t>/ Preconceito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0,241/ -0,177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0,004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Coeficiente de regressão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 = 0,296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Variância explicada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>
                          <a:effectLst/>
                        </a:rPr>
                        <a:t> =0,088     ;  R</a:t>
                      </a:r>
                      <a:r>
                        <a:rPr lang="pt-BR" sz="1100" baseline="30000">
                          <a:effectLst/>
                        </a:rPr>
                        <a:t>2</a:t>
                      </a:r>
                      <a:r>
                        <a:rPr lang="pt-BR" sz="1100" baseline="-25000">
                          <a:effectLst/>
                        </a:rPr>
                        <a:t>Ajustada</a:t>
                      </a:r>
                      <a:r>
                        <a:rPr lang="pt-BR" sz="1100">
                          <a:effectLst/>
                        </a:rPr>
                        <a:t> = 0,073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Teste estatístico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F = 5,870        ;  p = 0,004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</a:rPr>
                        <a:t>Indireta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Autoeficácia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0,248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0,007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>
                          <a:effectLst/>
                        </a:rPr>
                        <a:t>Autoeficácia</a:t>
                      </a:r>
                      <a:r>
                        <a:rPr lang="pt-BR" sz="1100" dirty="0">
                          <a:effectLst/>
                        </a:rPr>
                        <a:t>/ idade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0,252/ - 0,181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0,004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Coeficiente de regressão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 = 0,307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Variância explicada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dirty="0">
                          <a:effectLst/>
                        </a:rPr>
                        <a:t> =0,094       ;  R</a:t>
                      </a:r>
                      <a:r>
                        <a:rPr lang="pt-BR" sz="1100" baseline="30000" dirty="0">
                          <a:effectLst/>
                        </a:rPr>
                        <a:t>2</a:t>
                      </a:r>
                      <a:r>
                        <a:rPr lang="pt-BR" sz="1100" baseline="-25000" dirty="0">
                          <a:effectLst/>
                        </a:rPr>
                        <a:t>Ajustada</a:t>
                      </a:r>
                      <a:r>
                        <a:rPr lang="pt-BR" sz="1100" dirty="0">
                          <a:effectLst/>
                        </a:rPr>
                        <a:t> = 0,078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27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Teste estatístico</a:t>
                      </a: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F =5,937   ;  p = 0,004</a:t>
                      </a: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577" marR="6157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215680" y="652534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200" baseline="30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</a:t>
            </a:r>
            <a:r>
              <a:rPr lang="pt-BR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Foram apresentadas apenas as variáveis estatisticamente significativas.</a:t>
            </a:r>
            <a:r>
              <a:rPr lang="pt-BR" sz="4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pt-BR" sz="3600" dirty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071664" y="1700808"/>
            <a:ext cx="1008112" cy="397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3099557" y="2564904"/>
            <a:ext cx="1008112" cy="397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071664" y="3429000"/>
            <a:ext cx="1008112" cy="3977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2783632" y="4365104"/>
            <a:ext cx="2376263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783632" y="5445224"/>
            <a:ext cx="2232247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791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9153027" cy="1280890"/>
          </a:xfrm>
        </p:spPr>
        <p:txBody>
          <a:bodyPr>
            <a:normAutofit fontScale="90000"/>
          </a:bodyPr>
          <a:lstStyle/>
          <a:p>
            <a:pPr lvl="0" algn="just" defTabSz="914400" fontAlgn="base">
              <a:spcAft>
                <a:spcPct val="0"/>
              </a:spcAft>
            </a:pP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Regressão linear</a:t>
            </a:r>
            <a:r>
              <a:rPr lang="pt-BR" sz="2700" b="1" baseline="30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(1)</a:t>
            </a: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aplicada às vitimizações sofridas no </a:t>
            </a:r>
            <a:r>
              <a:rPr lang="pt-BR" sz="27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ao longo da vida, </a:t>
            </a: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apoio social, preconceito, idade e </a:t>
            </a:r>
            <a:r>
              <a:rPr lang="pt-BR" sz="27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autoeficácia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15680" y="652534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200" baseline="30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</a:t>
            </a:r>
            <a:r>
              <a:rPr lang="pt-BR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Foram apresentadas apenas as variáveis estatisticamente significativas.</a:t>
            </a:r>
            <a:r>
              <a:rPr lang="pt-BR" sz="4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pt-BR" sz="3600" dirty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125051"/>
              </p:ext>
            </p:extLst>
          </p:nvPr>
        </p:nvGraphicFramePr>
        <p:xfrm>
          <a:off x="3431704" y="2204866"/>
          <a:ext cx="6325389" cy="367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676"/>
                <a:gridCol w="1218986"/>
                <a:gridCol w="1219727"/>
              </a:tblGrid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Vitimizações ao longo da vida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Beta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P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6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Maus tratos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Preconceito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0,256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0,004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Coeficiente de regressão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 = 0,256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Variância explicada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</a:t>
                      </a:r>
                      <a:r>
                        <a:rPr lang="pt-BR" sz="1300" baseline="30000">
                          <a:effectLst/>
                        </a:rPr>
                        <a:t>2</a:t>
                      </a:r>
                      <a:r>
                        <a:rPr lang="pt-BR" sz="1300">
                          <a:effectLst/>
                        </a:rPr>
                        <a:t> = 0,066;  R</a:t>
                      </a:r>
                      <a:r>
                        <a:rPr lang="pt-BR" sz="1300" baseline="30000">
                          <a:effectLst/>
                        </a:rPr>
                        <a:t>2</a:t>
                      </a:r>
                      <a:r>
                        <a:rPr lang="pt-BR" sz="1300" baseline="-25000">
                          <a:effectLst/>
                        </a:rPr>
                        <a:t>Ajustada</a:t>
                      </a:r>
                      <a:r>
                        <a:rPr lang="pt-BR" sz="1300">
                          <a:effectLst/>
                        </a:rPr>
                        <a:t> = 0,058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Teste estatístico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F = 8,441;  p = 0,004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Sexual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 err="1">
                          <a:effectLst/>
                        </a:rPr>
                        <a:t>Autoeficácia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0,233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0,008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Coeficiente de regressão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 = 0,233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Variância explicada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</a:t>
                      </a:r>
                      <a:r>
                        <a:rPr lang="pt-BR" sz="1300" baseline="30000">
                          <a:effectLst/>
                        </a:rPr>
                        <a:t>2</a:t>
                      </a:r>
                      <a:r>
                        <a:rPr lang="pt-BR" sz="1300">
                          <a:effectLst/>
                        </a:rPr>
                        <a:t> = 0,054    ;  R</a:t>
                      </a:r>
                      <a:r>
                        <a:rPr lang="pt-BR" sz="1300" baseline="30000">
                          <a:effectLst/>
                        </a:rPr>
                        <a:t>2</a:t>
                      </a:r>
                      <a:r>
                        <a:rPr lang="pt-BR" sz="1300" baseline="-25000">
                          <a:effectLst/>
                        </a:rPr>
                        <a:t>Ajustada</a:t>
                      </a:r>
                      <a:r>
                        <a:rPr lang="pt-BR" sz="1300">
                          <a:effectLst/>
                        </a:rPr>
                        <a:t> = 0,047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Teste estatístico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 = 7,223         ;  p = 0,008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837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0" y="476672"/>
            <a:ext cx="9153027" cy="1280890"/>
          </a:xfrm>
        </p:spPr>
        <p:txBody>
          <a:bodyPr>
            <a:normAutofit fontScale="90000"/>
          </a:bodyPr>
          <a:lstStyle/>
          <a:p>
            <a:pPr lvl="0" algn="just" defTabSz="914400" fontAlgn="base">
              <a:spcAft>
                <a:spcPct val="0"/>
              </a:spcAft>
            </a:pP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Regressão linear</a:t>
            </a:r>
            <a:r>
              <a:rPr lang="pt-BR" sz="2700" b="1" baseline="30000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(1)</a:t>
            </a: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aplicada às vitimizações sofridas no </a:t>
            </a:r>
            <a:r>
              <a:rPr lang="pt-BR" sz="2700" b="1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ao longo da vida, </a:t>
            </a:r>
            <a:r>
              <a:rPr lang="pt-BR" sz="27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apoio social, preconceito, idade e </a:t>
            </a:r>
            <a:r>
              <a:rPr lang="pt-BR" sz="2700" b="1" dirty="0" err="1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autoeficácia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15680" y="6525344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200" baseline="30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(1)</a:t>
            </a:r>
            <a:r>
              <a:rPr lang="pt-BR" sz="1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Foram apresentadas apenas as variáveis estatisticamente significativas.</a:t>
            </a:r>
            <a:r>
              <a:rPr lang="pt-BR" sz="4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48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pt-BR" sz="3600" dirty="0">
              <a:solidFill>
                <a:prstClr val="black">
                  <a:lumMod val="85000"/>
                  <a:lumOff val="15000"/>
                </a:prstClr>
              </a:solidFill>
              <a:ea typeface="+mj-ea"/>
              <a:cs typeface="+mj-cs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565568"/>
              </p:ext>
            </p:extLst>
          </p:nvPr>
        </p:nvGraphicFramePr>
        <p:xfrm>
          <a:off x="3431704" y="2204866"/>
          <a:ext cx="6325389" cy="367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676"/>
                <a:gridCol w="1218986"/>
                <a:gridCol w="1219727"/>
              </a:tblGrid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Vitimizações ao longo da vida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Beta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P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6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Maus tratos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Preconceito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0,256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0,004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Coeficiente de regressão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 = 0,256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Variância explicada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</a:t>
                      </a:r>
                      <a:r>
                        <a:rPr lang="pt-BR" sz="1300" baseline="30000">
                          <a:effectLst/>
                        </a:rPr>
                        <a:t>2</a:t>
                      </a:r>
                      <a:r>
                        <a:rPr lang="pt-BR" sz="1300">
                          <a:effectLst/>
                        </a:rPr>
                        <a:t> = 0,066;  R</a:t>
                      </a:r>
                      <a:r>
                        <a:rPr lang="pt-BR" sz="1300" baseline="30000">
                          <a:effectLst/>
                        </a:rPr>
                        <a:t>2</a:t>
                      </a:r>
                      <a:r>
                        <a:rPr lang="pt-BR" sz="1300" baseline="-25000">
                          <a:effectLst/>
                        </a:rPr>
                        <a:t>Ajustada</a:t>
                      </a:r>
                      <a:r>
                        <a:rPr lang="pt-BR" sz="1300">
                          <a:effectLst/>
                        </a:rPr>
                        <a:t> = 0,058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Teste estatístico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F = 8,441;  p = 0,004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300" dirty="0">
                          <a:solidFill>
                            <a:schemeClr val="tx1"/>
                          </a:solidFill>
                          <a:effectLst/>
                        </a:rPr>
                        <a:t>Sexual</a:t>
                      </a:r>
                      <a:endParaRPr lang="pt-BR" sz="1300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5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 err="1">
                          <a:effectLst/>
                        </a:rPr>
                        <a:t>Autoeficácia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0,233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0,008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Coeficiente de regressão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 = 0,233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Variância explicada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</a:t>
                      </a:r>
                      <a:r>
                        <a:rPr lang="pt-BR" sz="1300" baseline="30000">
                          <a:effectLst/>
                        </a:rPr>
                        <a:t>2</a:t>
                      </a:r>
                      <a:r>
                        <a:rPr lang="pt-BR" sz="1300">
                          <a:effectLst/>
                        </a:rPr>
                        <a:t> = 0,054    ;  R</a:t>
                      </a:r>
                      <a:r>
                        <a:rPr lang="pt-BR" sz="1300" baseline="30000">
                          <a:effectLst/>
                        </a:rPr>
                        <a:t>2</a:t>
                      </a:r>
                      <a:r>
                        <a:rPr lang="pt-BR" sz="1300" baseline="-25000">
                          <a:effectLst/>
                        </a:rPr>
                        <a:t>Ajustada</a:t>
                      </a:r>
                      <a:r>
                        <a:rPr lang="pt-BR" sz="1300">
                          <a:effectLst/>
                        </a:rPr>
                        <a:t> = 0,047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1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Teste estatístico</a:t>
                      </a:r>
                      <a:endParaRPr lang="pt-BR" sz="13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 = 7,223         ;  p = 0,008</a:t>
                      </a:r>
                      <a:endParaRPr lang="pt-BR" sz="13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927648" y="4365104"/>
            <a:ext cx="223224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080325" y="2780928"/>
            <a:ext cx="223224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757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89212" y="2852936"/>
            <a:ext cx="8915399" cy="2262781"/>
          </a:xfrm>
        </p:spPr>
        <p:txBody>
          <a:bodyPr/>
          <a:lstStyle/>
          <a:p>
            <a:r>
              <a:rPr lang="pt-BR" dirty="0" smtClean="0"/>
              <a:t>Com Adolescentes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223792" y="5121575"/>
            <a:ext cx="3578795" cy="451821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Violência interpessoal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Método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2276872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tx1"/>
                </a:solidFill>
              </a:rPr>
              <a:t>Participantes</a:t>
            </a:r>
            <a:endParaRPr lang="pt-BR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1"/>
                </a:solidFill>
              </a:rPr>
              <a:t>Participaram deste estudo </a:t>
            </a:r>
            <a:r>
              <a:rPr lang="pt-BR" sz="2800" dirty="0" smtClean="0">
                <a:solidFill>
                  <a:schemeClr val="tx1"/>
                </a:solidFill>
              </a:rPr>
              <a:t>504 </a:t>
            </a:r>
            <a:r>
              <a:rPr lang="pt-BR" sz="2800" dirty="0">
                <a:solidFill>
                  <a:schemeClr val="tx1"/>
                </a:solidFill>
              </a:rPr>
              <a:t>indivíduos entre 12 e 18 anos, estudantes de ensino fundamental e médio de quatro escolas públicas de </a:t>
            </a:r>
            <a:r>
              <a:rPr lang="pt-BR" sz="2800" dirty="0" smtClean="0">
                <a:solidFill>
                  <a:schemeClr val="tx1"/>
                </a:solidFill>
              </a:rPr>
              <a:t>Goiânia.</a:t>
            </a:r>
          </a:p>
        </p:txBody>
      </p:sp>
    </p:spTree>
    <p:extLst>
      <p:ext uri="{BB962C8B-B14F-4D97-AF65-F5344CB8AC3E}">
        <p14:creationId xmlns:p14="http://schemas.microsoft.com/office/powerpoint/2010/main" val="14164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Método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1916832"/>
            <a:ext cx="9433048" cy="403244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1"/>
                </a:solidFill>
              </a:rPr>
              <a:t>Instrumentos</a:t>
            </a:r>
            <a:endParaRPr lang="pt-BR" sz="24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Instrumento traduzido e adaptado </a:t>
            </a:r>
            <a:r>
              <a:rPr lang="pt-BR" sz="2400" dirty="0">
                <a:solidFill>
                  <a:schemeClr val="tx1"/>
                </a:solidFill>
              </a:rPr>
              <a:t>do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r>
              <a:rPr lang="pt-BR" sz="2400" i="1" dirty="0" err="1">
                <a:solidFill>
                  <a:schemeClr val="tx1"/>
                </a:solidFill>
              </a:rPr>
              <a:t>Juvenile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r>
              <a:rPr lang="pt-BR" sz="2400" i="1" dirty="0" err="1">
                <a:solidFill>
                  <a:schemeClr val="tx1"/>
                </a:solidFill>
              </a:rPr>
              <a:t>Victimization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r>
              <a:rPr lang="pt-BR" sz="2400" i="1" dirty="0" err="1">
                <a:solidFill>
                  <a:schemeClr val="tx1"/>
                </a:solidFill>
              </a:rPr>
              <a:t>Questionnaire</a:t>
            </a:r>
            <a:r>
              <a:rPr lang="pt-BR" sz="2400" i="1" dirty="0">
                <a:solidFill>
                  <a:schemeClr val="tx1"/>
                </a:solidFill>
              </a:rPr>
              <a:t> (JVQ) </a:t>
            </a:r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err="1">
                <a:solidFill>
                  <a:schemeClr val="tx1"/>
                </a:solidFill>
              </a:rPr>
              <a:t>Finkelhor</a:t>
            </a:r>
            <a:r>
              <a:rPr lang="pt-BR" sz="2400" dirty="0">
                <a:solidFill>
                  <a:schemeClr val="tx1"/>
                </a:solidFill>
              </a:rPr>
              <a:t>, </a:t>
            </a:r>
            <a:r>
              <a:rPr lang="pt-BR" sz="2400" dirty="0" err="1">
                <a:solidFill>
                  <a:schemeClr val="tx1"/>
                </a:solidFill>
              </a:rPr>
              <a:t>Hamby</a:t>
            </a:r>
            <a:r>
              <a:rPr lang="pt-BR" sz="2400" dirty="0">
                <a:solidFill>
                  <a:schemeClr val="tx1"/>
                </a:solidFill>
              </a:rPr>
              <a:t>, </a:t>
            </a:r>
            <a:r>
              <a:rPr lang="pt-BR" sz="2400" dirty="0" err="1">
                <a:solidFill>
                  <a:schemeClr val="tx1"/>
                </a:solidFill>
              </a:rPr>
              <a:t>Ormord</a:t>
            </a:r>
            <a:r>
              <a:rPr lang="pt-BR" sz="2400" dirty="0">
                <a:solidFill>
                  <a:schemeClr val="tx1"/>
                </a:solidFill>
              </a:rPr>
              <a:t> e Turner (2005</a:t>
            </a:r>
            <a:r>
              <a:rPr lang="pt-BR" sz="2400" dirty="0" smtClean="0">
                <a:solidFill>
                  <a:schemeClr val="tx1"/>
                </a:solidFill>
              </a:rPr>
              <a:t>), avaliando </a:t>
            </a:r>
            <a:r>
              <a:rPr lang="pt-BR" sz="2400" dirty="0">
                <a:solidFill>
                  <a:schemeClr val="tx1"/>
                </a:solidFill>
              </a:rPr>
              <a:t>cinco áreas gerais de preocupação: Crimes </a:t>
            </a:r>
            <a:r>
              <a:rPr lang="pt-BR" sz="2400" dirty="0" smtClean="0">
                <a:solidFill>
                  <a:schemeClr val="tx1"/>
                </a:solidFill>
              </a:rPr>
              <a:t>convencionais,  Maus-tratos, </a:t>
            </a:r>
            <a:r>
              <a:rPr lang="pt-BR" sz="2400" dirty="0">
                <a:solidFill>
                  <a:schemeClr val="tx1"/>
                </a:solidFill>
              </a:rPr>
              <a:t>Violência entre </a:t>
            </a:r>
            <a:r>
              <a:rPr lang="pt-BR" sz="2400" dirty="0" smtClean="0">
                <a:solidFill>
                  <a:schemeClr val="tx1"/>
                </a:solidFill>
              </a:rPr>
              <a:t>Pares, </a:t>
            </a:r>
            <a:r>
              <a:rPr lang="pt-BR" sz="2400" dirty="0">
                <a:solidFill>
                  <a:schemeClr val="tx1"/>
                </a:solidFill>
              </a:rPr>
              <a:t>Vitimização </a:t>
            </a:r>
            <a:r>
              <a:rPr lang="pt-BR" sz="2400" dirty="0" smtClean="0">
                <a:solidFill>
                  <a:schemeClr val="tx1"/>
                </a:solidFill>
              </a:rPr>
              <a:t>Sexual </a:t>
            </a:r>
            <a:r>
              <a:rPr lang="pt-BR" sz="2400" dirty="0">
                <a:solidFill>
                  <a:schemeClr val="tx1"/>
                </a:solidFill>
              </a:rPr>
              <a:t>e Vitimização </a:t>
            </a:r>
            <a:r>
              <a:rPr lang="pt-BR" sz="2400" dirty="0" smtClean="0">
                <a:solidFill>
                  <a:schemeClr val="tx1"/>
                </a:solidFill>
              </a:rPr>
              <a:t>Testemunhada ou Indireta.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O instrumento </a:t>
            </a:r>
            <a:r>
              <a:rPr lang="pt-BR" sz="2400" dirty="0">
                <a:solidFill>
                  <a:schemeClr val="tx1"/>
                </a:solidFill>
              </a:rPr>
              <a:t>foi montado com </a:t>
            </a:r>
            <a:r>
              <a:rPr lang="pt-BR" sz="2400" dirty="0" smtClean="0">
                <a:solidFill>
                  <a:schemeClr val="tx1"/>
                </a:solidFill>
              </a:rPr>
              <a:t>afirmações.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Duas </a:t>
            </a:r>
            <a:r>
              <a:rPr lang="pt-BR" sz="2400" dirty="0">
                <a:solidFill>
                  <a:schemeClr val="tx1"/>
                </a:solidFill>
              </a:rPr>
              <a:t>colunas para respostas “sim” ou “não”, </a:t>
            </a:r>
            <a:r>
              <a:rPr lang="pt-BR" sz="2400" dirty="0" smtClean="0">
                <a:solidFill>
                  <a:schemeClr val="tx1"/>
                </a:solidFill>
              </a:rPr>
              <a:t>avaliando </a:t>
            </a:r>
            <a:r>
              <a:rPr lang="pt-BR" sz="2400" dirty="0">
                <a:solidFill>
                  <a:schemeClr val="tx1"/>
                </a:solidFill>
              </a:rPr>
              <a:t>as vitimizações em dois momentos, ao longo da vida e no último ano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Pressões </a:t>
            </a:r>
            <a:r>
              <a:rPr lang="pt-BR" sz="2800" dirty="0"/>
              <a:t>e </a:t>
            </a:r>
            <a:r>
              <a:rPr lang="pt-BR" sz="2800" dirty="0" smtClean="0"/>
              <a:t>conflitos </a:t>
            </a:r>
            <a:r>
              <a:rPr lang="pt-BR" sz="2800" dirty="0"/>
              <a:t>enfrentados </a:t>
            </a:r>
            <a:r>
              <a:rPr lang="pt-BR" sz="2800" dirty="0" smtClean="0"/>
              <a:t>por </a:t>
            </a:r>
            <a:r>
              <a:rPr lang="pt-BR" sz="2800" dirty="0"/>
              <a:t>nossos </a:t>
            </a:r>
            <a:r>
              <a:rPr lang="pt-BR" sz="2800" dirty="0" smtClean="0"/>
              <a:t>acadêmicos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568" y="2204864"/>
            <a:ext cx="8915400" cy="4175720"/>
          </a:xfrm>
        </p:spPr>
        <p:txBody>
          <a:bodyPr>
            <a:normAutofit/>
          </a:bodyPr>
          <a:lstStyle/>
          <a:p>
            <a:pPr algn="r"/>
            <a:r>
              <a:rPr lang="pt-BR" dirty="0" smtClean="0"/>
              <a:t>Modelo </a:t>
            </a:r>
            <a:r>
              <a:rPr lang="pt-BR" dirty="0" err="1" smtClean="0"/>
              <a:t>bioecológico</a:t>
            </a:r>
            <a:r>
              <a:rPr lang="pt-BR" dirty="0" smtClean="0"/>
              <a:t> de </a:t>
            </a:r>
            <a:r>
              <a:rPr lang="pt-BR" dirty="0" err="1" smtClean="0"/>
              <a:t>Bronfenbrenner</a:t>
            </a:r>
            <a:r>
              <a:rPr lang="pt-BR" dirty="0" smtClean="0"/>
              <a:t> (1996)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21276134"/>
              </p:ext>
            </p:extLst>
          </p:nvPr>
        </p:nvGraphicFramePr>
        <p:xfrm>
          <a:off x="2207568" y="2780928"/>
          <a:ext cx="8128000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6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01" y="692696"/>
            <a:ext cx="8041440" cy="1080120"/>
          </a:xfrm>
        </p:spPr>
        <p:txBody>
          <a:bodyPr/>
          <a:lstStyle/>
          <a:p>
            <a:r>
              <a:rPr lang="en-US" b="1" dirty="0" smtClean="0"/>
              <a:t>Método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484784"/>
            <a:ext cx="9644407" cy="49685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b="1" dirty="0"/>
              <a:t>Procedimentos</a:t>
            </a:r>
            <a:endParaRPr lang="pt-BR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A</a:t>
            </a:r>
            <a:r>
              <a:rPr lang="pt-BR" sz="2800" dirty="0" smtClean="0"/>
              <a:t>provação </a:t>
            </a:r>
            <a:r>
              <a:rPr lang="pt-BR" sz="2800" dirty="0"/>
              <a:t>pelo comitê de </a:t>
            </a:r>
            <a:r>
              <a:rPr lang="pt-BR" sz="2800" dirty="0" smtClean="0"/>
              <a:t>ética e apoio da </a:t>
            </a:r>
            <a:r>
              <a:rPr lang="pt-BR" sz="2800" dirty="0"/>
              <a:t>Secretaria Estadual de </a:t>
            </a:r>
            <a:r>
              <a:rPr lang="pt-BR" sz="2800" dirty="0" smtClean="0"/>
              <a:t>Educação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/>
              <a:t>C</a:t>
            </a:r>
            <a:r>
              <a:rPr lang="pt-BR" sz="2800" dirty="0" smtClean="0"/>
              <a:t>ontato </a:t>
            </a:r>
            <a:r>
              <a:rPr lang="pt-BR" sz="2800" dirty="0"/>
              <a:t>com as escolas. </a:t>
            </a:r>
            <a:endParaRPr lang="pt-BR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/>
              <a:t>A </a:t>
            </a:r>
            <a:r>
              <a:rPr lang="pt-BR" sz="2800" dirty="0"/>
              <a:t>amostragem das escolas foi por conglomerados, respeitando as proporções e informações sobre a população a partir de dados do IBGE.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V</a:t>
            </a:r>
            <a:r>
              <a:rPr lang="pt-BR" b="1" dirty="0" smtClean="0"/>
              <a:t>itimizações no último ano e ao longo da </a:t>
            </a:r>
            <a:r>
              <a:rPr lang="pt-BR" b="1" dirty="0" smtClean="0"/>
              <a:t>vida (adolescentes)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789241"/>
              </p:ext>
            </p:extLst>
          </p:nvPr>
        </p:nvGraphicFramePr>
        <p:xfrm>
          <a:off x="3467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923792" y="3501009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Ú</a:t>
            </a:r>
            <a:r>
              <a:rPr lang="pt-BR" b="1" dirty="0" smtClean="0"/>
              <a:t>ltimo</a:t>
            </a:r>
            <a:endParaRPr lang="pt-BR" b="1" dirty="0"/>
          </a:p>
          <a:p>
            <a:r>
              <a:rPr lang="pt-BR" b="1" dirty="0"/>
              <a:t> ano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04068" y="4376324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Longo </a:t>
            </a:r>
          </a:p>
          <a:p>
            <a:r>
              <a:rPr lang="pt-BR" b="1" dirty="0"/>
              <a:t>da vida</a:t>
            </a:r>
          </a:p>
        </p:txBody>
      </p:sp>
    </p:spTree>
    <p:extLst>
      <p:ext uri="{BB962C8B-B14F-4D97-AF65-F5344CB8AC3E}">
        <p14:creationId xmlns:p14="http://schemas.microsoft.com/office/powerpoint/2010/main" val="28526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V</a:t>
            </a:r>
            <a:r>
              <a:rPr lang="pt-BR" b="1" dirty="0" smtClean="0"/>
              <a:t>itimizações no último ano e ao longo da </a:t>
            </a:r>
            <a:r>
              <a:rPr lang="pt-BR" b="1" dirty="0" smtClean="0"/>
              <a:t>vida (adultos x adolescentes)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526828"/>
              </p:ext>
            </p:extLst>
          </p:nvPr>
        </p:nvGraphicFramePr>
        <p:xfrm>
          <a:off x="3071664" y="1844824"/>
          <a:ext cx="6591300" cy="170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183883" y="2348880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Ú</a:t>
            </a:r>
            <a:r>
              <a:rPr lang="pt-BR" sz="1200" b="1" dirty="0" smtClean="0"/>
              <a:t>ltimo</a:t>
            </a:r>
            <a:endParaRPr lang="pt-BR" sz="1200" b="1" dirty="0"/>
          </a:p>
          <a:p>
            <a:r>
              <a:rPr lang="pt-BR" sz="1200" b="1" dirty="0"/>
              <a:t> ano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128579" y="2970385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Longo </a:t>
            </a:r>
          </a:p>
          <a:p>
            <a:r>
              <a:rPr lang="pt-BR" sz="1200" b="1" dirty="0"/>
              <a:t>da vida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645024"/>
            <a:ext cx="676875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573" y="4648783"/>
            <a:ext cx="646112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64" y="5161545"/>
            <a:ext cx="7620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623392" y="2708920"/>
            <a:ext cx="1505187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chemeClr val="tx1"/>
                </a:solidFill>
              </a:rPr>
              <a:t>Adolescentes</a:t>
            </a:r>
            <a:endParaRPr lang="pt-BR" sz="1300" b="1" dirty="0">
              <a:solidFill>
                <a:schemeClr val="tx1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623391" y="4797152"/>
            <a:ext cx="1505187" cy="620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>
                <a:solidFill>
                  <a:schemeClr val="tx1"/>
                </a:solidFill>
              </a:rPr>
              <a:t>Adultos</a:t>
            </a:r>
            <a:endParaRPr lang="pt-BR" sz="1300" b="1" dirty="0">
              <a:solidFill>
                <a:schemeClr val="tx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176119" y="4664354"/>
            <a:ext cx="129614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8616279" y="4664354"/>
            <a:ext cx="1224137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9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Revitimizações</a:t>
            </a:r>
            <a:r>
              <a:rPr lang="pt-BR" b="1" dirty="0" smtClean="0"/>
              <a:t> no último ano e ao longo da </a:t>
            </a:r>
            <a:r>
              <a:rPr lang="pt-BR" b="1" dirty="0" smtClean="0"/>
              <a:t>vida (adolescentes)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9882235"/>
              </p:ext>
            </p:extLst>
          </p:nvPr>
        </p:nvGraphicFramePr>
        <p:xfrm>
          <a:off x="3467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2012759" y="364502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Ú</a:t>
            </a:r>
            <a:r>
              <a:rPr lang="pt-BR" b="1" dirty="0" smtClean="0"/>
              <a:t>ltimo</a:t>
            </a:r>
            <a:endParaRPr lang="pt-BR" b="1" dirty="0"/>
          </a:p>
          <a:p>
            <a:r>
              <a:rPr lang="pt-BR" b="1" dirty="0"/>
              <a:t> ano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954402" y="4365105"/>
            <a:ext cx="10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Longo </a:t>
            </a:r>
          </a:p>
          <a:p>
            <a:r>
              <a:rPr lang="pt-BR" b="1" dirty="0"/>
              <a:t>da vida</a:t>
            </a:r>
          </a:p>
        </p:txBody>
      </p:sp>
    </p:spTree>
    <p:extLst>
      <p:ext uri="{BB962C8B-B14F-4D97-AF65-F5344CB8AC3E}">
        <p14:creationId xmlns:p14="http://schemas.microsoft.com/office/powerpoint/2010/main" val="18632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err="1" smtClean="0"/>
              <a:t>Revitimizações</a:t>
            </a:r>
            <a:r>
              <a:rPr lang="pt-BR" b="1" dirty="0" smtClean="0"/>
              <a:t> no último ano e ao longo da </a:t>
            </a:r>
            <a:r>
              <a:rPr lang="pt-BR" b="1" dirty="0" smtClean="0"/>
              <a:t>vida (adultos x adolescentes)</a:t>
            </a:r>
            <a:endParaRPr lang="pt-BR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334900"/>
              </p:ext>
            </p:extLst>
          </p:nvPr>
        </p:nvGraphicFramePr>
        <p:xfrm>
          <a:off x="3359696" y="1897825"/>
          <a:ext cx="6591300" cy="205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3968190"/>
            <a:ext cx="6840760" cy="21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67558" y="2636912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Ú</a:t>
            </a:r>
            <a:r>
              <a:rPr lang="pt-BR" sz="1200" b="1" dirty="0" smtClean="0"/>
              <a:t>ltimo</a:t>
            </a:r>
            <a:endParaRPr lang="pt-BR" sz="1200" b="1" dirty="0"/>
          </a:p>
          <a:p>
            <a:r>
              <a:rPr lang="pt-BR" sz="1200" b="1" dirty="0"/>
              <a:t> ano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67558" y="4780603"/>
            <a:ext cx="6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/>
              <a:t>Ú</a:t>
            </a:r>
            <a:r>
              <a:rPr lang="pt-BR" sz="1200" b="1" dirty="0" smtClean="0"/>
              <a:t>ltimo</a:t>
            </a:r>
            <a:endParaRPr lang="pt-BR" sz="1200" b="1" dirty="0"/>
          </a:p>
          <a:p>
            <a:r>
              <a:rPr lang="pt-BR" sz="1200" b="1" dirty="0"/>
              <a:t> ano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790" y="5242268"/>
            <a:ext cx="7620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58" y="3232944"/>
            <a:ext cx="762000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" y="2867744"/>
            <a:ext cx="153035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" y="4815383"/>
            <a:ext cx="1530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ipse 10"/>
          <p:cNvSpPr/>
          <p:nvPr/>
        </p:nvSpPr>
        <p:spPr>
          <a:xfrm>
            <a:off x="7464153" y="4815383"/>
            <a:ext cx="1368152" cy="4840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8904311" y="4778715"/>
            <a:ext cx="1296145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48680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Polivitimização</a:t>
            </a:r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280327"/>
              </p:ext>
            </p:extLst>
          </p:nvPr>
        </p:nvGraphicFramePr>
        <p:xfrm>
          <a:off x="3467100" y="2133600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2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7568" y="2852936"/>
            <a:ext cx="8915399" cy="1468800"/>
          </a:xfrm>
        </p:spPr>
        <p:txBody>
          <a:bodyPr/>
          <a:lstStyle/>
          <a:p>
            <a:r>
              <a:rPr lang="pt-BR" b="1" dirty="0" err="1" smtClean="0">
                <a:solidFill>
                  <a:schemeClr val="tx1"/>
                </a:solidFill>
              </a:rPr>
              <a:t>Polivitimização</a:t>
            </a:r>
            <a:r>
              <a:rPr lang="pt-BR" b="1" dirty="0" smtClean="0">
                <a:solidFill>
                  <a:schemeClr val="tx1"/>
                </a:solidFill>
              </a:rPr>
              <a:t> e Comportamento </a:t>
            </a:r>
            <a:r>
              <a:rPr lang="pt-BR" b="1" dirty="0">
                <a:solidFill>
                  <a:schemeClr val="tx1"/>
                </a:solidFill>
              </a:rPr>
              <a:t>S</a:t>
            </a:r>
            <a:r>
              <a:rPr lang="pt-BR" b="1" dirty="0" smtClean="0">
                <a:solidFill>
                  <a:schemeClr val="tx1"/>
                </a:solidFill>
              </a:rPr>
              <a:t>uicida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276601" y="4321736"/>
            <a:ext cx="8915399" cy="54694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Violência interpessoal x violência autodirigida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45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75" y="1844824"/>
            <a:ext cx="8873727" cy="330145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8211589" y="4115809"/>
            <a:ext cx="864096" cy="421132"/>
          </a:xfrm>
          <a:prstGeom prst="ellipse">
            <a:avLst/>
          </a:prstGeom>
          <a:noFill/>
          <a:ln w="34925">
            <a:solidFill>
              <a:srgbClr val="FF000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67608" y="5517232"/>
            <a:ext cx="845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índice de ideação suicida entre as </a:t>
            </a:r>
            <a:r>
              <a:rPr lang="pt-BR" dirty="0" err="1" smtClean="0"/>
              <a:t>polivítimas</a:t>
            </a:r>
            <a:r>
              <a:rPr lang="pt-BR" dirty="0" smtClean="0"/>
              <a:t> é maior que o dobro dos</a:t>
            </a:r>
          </a:p>
          <a:p>
            <a:r>
              <a:rPr lang="pt-BR" dirty="0" smtClean="0"/>
              <a:t>demais (</a:t>
            </a:r>
            <a:r>
              <a:rPr lang="pt-BR" dirty="0" err="1" smtClean="0"/>
              <a:t>revitimizados</a:t>
            </a:r>
            <a:r>
              <a:rPr lang="pt-BR" dirty="0" smtClean="0"/>
              <a:t>, </a:t>
            </a:r>
            <a:r>
              <a:rPr lang="pt-BR" dirty="0" err="1" smtClean="0"/>
              <a:t>vitimizados</a:t>
            </a:r>
            <a:r>
              <a:rPr lang="pt-BR" dirty="0" smtClean="0"/>
              <a:t> e não </a:t>
            </a:r>
            <a:r>
              <a:rPr lang="pt-BR" dirty="0" err="1" smtClean="0"/>
              <a:t>vitimizados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710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201962"/>
            <a:ext cx="8302182" cy="401632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8472264" y="4221088"/>
            <a:ext cx="864096" cy="421132"/>
          </a:xfrm>
          <a:prstGeom prst="ellipse">
            <a:avLst/>
          </a:prstGeom>
          <a:noFill/>
          <a:ln w="34925">
            <a:solidFill>
              <a:srgbClr val="FF0000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67607" y="5717130"/>
            <a:ext cx="8515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 índice de tentativa de suicídio entre as </a:t>
            </a:r>
            <a:r>
              <a:rPr lang="pt-BR" dirty="0" err="1" smtClean="0"/>
              <a:t>polivítimas</a:t>
            </a:r>
            <a:r>
              <a:rPr lang="pt-BR" dirty="0" smtClean="0"/>
              <a:t> é maior que o dobro </a:t>
            </a:r>
          </a:p>
          <a:p>
            <a:r>
              <a:rPr lang="pt-BR" dirty="0" smtClean="0"/>
              <a:t>dos demais (</a:t>
            </a:r>
            <a:r>
              <a:rPr lang="pt-BR" dirty="0" err="1" smtClean="0"/>
              <a:t>revitimizados</a:t>
            </a:r>
            <a:r>
              <a:rPr lang="pt-BR" dirty="0" smtClean="0"/>
              <a:t>, </a:t>
            </a:r>
            <a:r>
              <a:rPr lang="pt-BR" dirty="0" err="1" smtClean="0"/>
              <a:t>vitimizados</a:t>
            </a:r>
            <a:r>
              <a:rPr lang="pt-BR" dirty="0" smtClean="0"/>
              <a:t> e não </a:t>
            </a:r>
            <a:r>
              <a:rPr lang="pt-BR" dirty="0" err="1" smtClean="0"/>
              <a:t>vitimizados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14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Pressões </a:t>
            </a:r>
            <a:r>
              <a:rPr lang="pt-BR" sz="2800" dirty="0"/>
              <a:t>e </a:t>
            </a:r>
            <a:r>
              <a:rPr lang="pt-BR" sz="2800" dirty="0" smtClean="0"/>
              <a:t>conflitos </a:t>
            </a:r>
            <a:r>
              <a:rPr lang="pt-BR" sz="2800" dirty="0"/>
              <a:t>enfrentados </a:t>
            </a:r>
            <a:r>
              <a:rPr lang="pt-BR" sz="2800" dirty="0" smtClean="0"/>
              <a:t>por </a:t>
            </a:r>
            <a:r>
              <a:rPr lang="pt-BR" sz="2800" dirty="0"/>
              <a:t>nossos </a:t>
            </a:r>
            <a:r>
              <a:rPr lang="pt-BR" sz="2800" dirty="0" smtClean="0"/>
              <a:t>acadêmicos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568" y="2132856"/>
            <a:ext cx="8915400" cy="4175720"/>
          </a:xfrm>
        </p:spPr>
        <p:txBody>
          <a:bodyPr>
            <a:normAutofit/>
          </a:bodyPr>
          <a:lstStyle/>
          <a:p>
            <a:pPr algn="r"/>
            <a:r>
              <a:rPr lang="pt-BR" dirty="0" smtClean="0"/>
              <a:t>Conflitos Individuais: de ordem Cognitiva-emocional </a:t>
            </a:r>
          </a:p>
          <a:p>
            <a:endParaRPr lang="pt-BR" dirty="0" smtClean="0"/>
          </a:p>
          <a:p>
            <a:r>
              <a:rPr lang="pt-BR" dirty="0" smtClean="0"/>
              <a:t>Estão Submetidos a Múltiplos </a:t>
            </a:r>
            <a:r>
              <a:rPr lang="pt-BR" dirty="0"/>
              <a:t>estímulos (ex. celular, internet, redes sociais) </a:t>
            </a:r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que </a:t>
            </a:r>
            <a:r>
              <a:rPr lang="pt-BR" dirty="0"/>
              <a:t>comprometem foco da atenção e por vezes mimetizam sintomas de </a:t>
            </a:r>
            <a:r>
              <a:rPr lang="pt-BR" dirty="0" smtClean="0"/>
              <a:t>TDAH</a:t>
            </a:r>
            <a:endParaRPr lang="pt-BR" dirty="0" smtClean="0"/>
          </a:p>
          <a:p>
            <a:pPr lvl="1"/>
            <a:r>
              <a:rPr lang="pt-BR" dirty="0" smtClean="0"/>
              <a:t>Compromete a noção de tempo e espaço</a:t>
            </a:r>
            <a:endParaRPr lang="pt-BR" dirty="0"/>
          </a:p>
          <a:p>
            <a:pPr lvl="1"/>
            <a:r>
              <a:rPr lang="pt-BR" dirty="0"/>
              <a:t>Alta idealização x baixo contato com a realidade (ex. posso dormir pouco e isto não me afeta; posso controlar o uso de álcool e drogas etc.)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8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67608" y="2636912"/>
            <a:ext cx="8915399" cy="146880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/>
              <a:t>Violência Auto </a:t>
            </a:r>
            <a:r>
              <a:rPr lang="pt-BR" b="1" dirty="0"/>
              <a:t>D</a:t>
            </a:r>
            <a:r>
              <a:rPr lang="pt-BR" b="1" dirty="0" smtClean="0"/>
              <a:t>irigida</a:t>
            </a:r>
            <a:br>
              <a:rPr lang="pt-BR" b="1" dirty="0" smtClean="0"/>
            </a:br>
            <a:r>
              <a:rPr lang="pt-BR" b="1" dirty="0" smtClean="0"/>
              <a:t>(ideação e tentativa de suicídio)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736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CaixaDeTexto 3"/>
          <p:cNvSpPr txBox="1">
            <a:spLocks noChangeArrowheads="1"/>
          </p:cNvSpPr>
          <p:nvPr/>
        </p:nvSpPr>
        <p:spPr bwMode="auto">
          <a:xfrm>
            <a:off x="4367213" y="6488114"/>
            <a:ext cx="6265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pt-BR" sz="1800">
                <a:latin typeface="Times New Roman" pitchFamily="18" charset="0"/>
                <a:cs typeface="Times New Roman" pitchFamily="18" charset="0"/>
              </a:rPr>
              <a:t>(OMS, 2003; Brasil, 2009; OMS, 2014)</a:t>
            </a:r>
            <a:endParaRPr lang="pt-BR" sz="1800">
              <a:latin typeface="Arial" charset="0"/>
            </a:endParaRPr>
          </a:p>
        </p:txBody>
      </p:sp>
      <p:pic>
        <p:nvPicPr>
          <p:cNvPr id="26630" name="Picture 6" descr="http://pordentrodamidia.com.br/wp-content/uploads/2013/10/images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77" y="332656"/>
            <a:ext cx="240665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ttps://encrypted-tbn1.gstatic.com/images?q=tbn:ANd9GcS095hfqt3ttccWwyiUoRrkxqRjgsb-qemvxvrpvU9gqwPS_wl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2656"/>
            <a:ext cx="26924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5116513" y="775639"/>
            <a:ext cx="1958975" cy="111918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800.000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5951984" y="2128119"/>
            <a:ext cx="0" cy="4429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727848" y="2828133"/>
            <a:ext cx="2908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16 suicídios para cada</a:t>
            </a:r>
          </a:p>
          <a:p>
            <a:pPr algn="ctr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1000.000 habitantes</a:t>
            </a:r>
          </a:p>
        </p:txBody>
      </p:sp>
      <p:pic>
        <p:nvPicPr>
          <p:cNvPr id="11" name="Picture 6" descr="http://www.imagenstop.net/wp-content/gallery/fotos-da-bandeira-do-brasil/Foto-da-Bandeira-do-Bras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186" y="4504532"/>
            <a:ext cx="130651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 flipV="1">
            <a:off x="3281362" y="4533251"/>
            <a:ext cx="935038" cy="3365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3281362" y="4940299"/>
            <a:ext cx="863600" cy="266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4188111" y="4299960"/>
            <a:ext cx="6372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2003: 4,5 suicídios para cada 100.000 habitantes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144962" y="4917099"/>
            <a:ext cx="6383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2014: 5,8 suicídios para cada 100.000 habitantes</a:t>
            </a:r>
          </a:p>
        </p:txBody>
      </p:sp>
    </p:spTree>
    <p:extLst>
      <p:ext uri="{BB962C8B-B14F-4D97-AF65-F5344CB8AC3E}">
        <p14:creationId xmlns:p14="http://schemas.microsoft.com/office/powerpoint/2010/main" val="21385436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>
          <a:xfrm>
            <a:off x="1559496" y="1376164"/>
            <a:ext cx="9144000" cy="5257800"/>
          </a:xfrm>
        </p:spPr>
        <p:txBody>
          <a:bodyPr/>
          <a:lstStyle/>
          <a:p>
            <a:pPr marL="3175" indent="11113" algn="just">
              <a:buNone/>
              <a:defRPr/>
            </a:pPr>
            <a:r>
              <a:rPr lang="pt-BR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Tabela 1. </a:t>
            </a:r>
            <a:r>
              <a:rPr lang="pt-BR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Distribuição da ideação e tentativa de suicídio por frequência e porcentagem.</a:t>
            </a:r>
          </a:p>
          <a:p>
            <a:pPr algn="just">
              <a:defRPr/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30435"/>
              </p:ext>
            </p:extLst>
          </p:nvPr>
        </p:nvGraphicFramePr>
        <p:xfrm>
          <a:off x="1631504" y="2401441"/>
          <a:ext cx="9144000" cy="3207246"/>
        </p:xfrm>
        <a:graphic>
          <a:graphicData uri="http://schemas.openxmlformats.org/drawingml/2006/table">
            <a:tbl>
              <a:tblPr/>
              <a:tblGrid>
                <a:gridCol w="15077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3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3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46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46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Tentativa de Suicídio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0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Ideação 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Suicida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Não</a:t>
                      </a:r>
                      <a:endParaRPr lang="pt-BR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194(82,2%)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11(4,7%)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205(86,7%)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82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Sim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9(3,8,%)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22(9,3%)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31(13,1%)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203(86,0%)</a:t>
                      </a:r>
                      <a:endParaRPr lang="pt-BR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33(14,0%)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236(100%)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05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Qui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quadrado = 96,350, p&lt; 0.001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8918389" y="3861048"/>
            <a:ext cx="1692275" cy="5762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176120" y="4653136"/>
            <a:ext cx="1690688" cy="5762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214140" y="5877272"/>
            <a:ext cx="65325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Cerca de13% dos adolescentes pensam em suicidar,</a:t>
            </a:r>
          </a:p>
          <a:p>
            <a:r>
              <a:rPr lang="pt-BR" sz="1400" dirty="0" smtClean="0"/>
              <a:t>14% tentam suicidar</a:t>
            </a:r>
          </a:p>
          <a:p>
            <a:r>
              <a:rPr lang="pt-BR" sz="1400" dirty="0" smtClean="0"/>
              <a:t>E quase 5% nunca pensaram mas tentaram se matar nos últimos 6 meses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7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1756313" y="548680"/>
            <a:ext cx="8911687" cy="1280890"/>
          </a:xfrm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1524000" y="1052513"/>
            <a:ext cx="9144000" cy="5518150"/>
          </a:xfrm>
        </p:spPr>
        <p:txBody>
          <a:bodyPr/>
          <a:lstStyle/>
          <a:p>
            <a:pPr marL="3175" indent="11113" algn="just">
              <a:buNone/>
              <a:defRPr/>
            </a:pPr>
            <a:r>
              <a:rPr lang="pt-B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Tabela 2. </a:t>
            </a:r>
            <a:r>
              <a:rPr lang="pt-BR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Correlação de Pearson entre ideação, tentativa de suicídio e problemas de comportamento.</a:t>
            </a:r>
          </a:p>
          <a:p>
            <a:pPr algn="just">
              <a:defRPr/>
            </a:pP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58246"/>
              </p:ext>
            </p:extLst>
          </p:nvPr>
        </p:nvGraphicFramePr>
        <p:xfrm>
          <a:off x="1559496" y="2060848"/>
          <a:ext cx="9144000" cy="4487670"/>
        </p:xfrm>
        <a:graphic>
          <a:graphicData uri="http://schemas.openxmlformats.org/drawingml/2006/table">
            <a:tbl>
              <a:tblPr/>
              <a:tblGrid>
                <a:gridCol w="3590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Problema de Comportamento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Ideação Suicida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Tentativa de Suicídio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Ansiedade e Depressão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0,417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0,468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Isolamento e Depressão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0,438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0,505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Problemas Somáticos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0,344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0,354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Problemas Sociais</a:t>
                      </a:r>
                      <a:endParaRPr kumimoji="0" lang="pt-B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0,440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0,454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Problemas de pensamento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0,549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0,540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Problemas de atenção</a:t>
                      </a:r>
                      <a:endParaRPr kumimoji="0" lang="pt-B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0,360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0,332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Quebrar Regras</a:t>
                      </a:r>
                      <a:endParaRPr kumimoji="0" lang="pt-B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0,269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0,274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Comportamento agressivo</a:t>
                      </a:r>
                      <a:endParaRPr kumimoji="0" lang="pt-B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0,278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0,290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Síndromes internalizantes</a:t>
                      </a:r>
                      <a:endParaRPr kumimoji="0" lang="pt-B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0,465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0,517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79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Síndromes </a:t>
                      </a:r>
                      <a:r>
                        <a:rPr kumimoji="0" lang="pt-B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externalizantes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0,231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810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0,238</a:t>
                      </a:r>
                      <a:r>
                        <a:rPr kumimoji="0" lang="pt-BR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kumimoji="0" lang="pt-B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3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1927495" y="652799"/>
            <a:ext cx="8911687" cy="128089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Discussão</a:t>
            </a:r>
          </a:p>
        </p:txBody>
      </p:sp>
      <p:sp>
        <p:nvSpPr>
          <p:cNvPr id="50179" name="CaixaDeTexto 3"/>
          <p:cNvSpPr txBox="1">
            <a:spLocks noChangeArrowheads="1"/>
          </p:cNvSpPr>
          <p:nvPr/>
        </p:nvSpPr>
        <p:spPr bwMode="auto">
          <a:xfrm>
            <a:off x="4727576" y="2276476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Goiânia</a:t>
            </a:r>
            <a:endParaRPr lang="pt-BR" sz="2800">
              <a:latin typeface="Arial" charset="0"/>
            </a:endParaRPr>
          </a:p>
        </p:txBody>
      </p:sp>
      <p:sp>
        <p:nvSpPr>
          <p:cNvPr id="50180" name="CaixaDeTexto 4"/>
          <p:cNvSpPr txBox="1">
            <a:spLocks noChangeArrowheads="1"/>
          </p:cNvSpPr>
          <p:nvPr/>
        </p:nvSpPr>
        <p:spPr bwMode="auto">
          <a:xfrm>
            <a:off x="1703388" y="2276476"/>
            <a:ext cx="246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Ideação Suicida</a:t>
            </a:r>
            <a:endParaRPr lang="pt-BR" sz="2800" dirty="0">
              <a:latin typeface="Arial" charset="0"/>
            </a:endParaRPr>
          </a:p>
        </p:txBody>
      </p:sp>
      <p:cxnSp>
        <p:nvCxnSpPr>
          <p:cNvPr id="6" name="Conector de seta reta 5"/>
          <p:cNvCxnSpPr>
            <a:stCxn id="50180" idx="3"/>
            <a:endCxn id="50179" idx="1"/>
          </p:cNvCxnSpPr>
          <p:nvPr/>
        </p:nvCxnSpPr>
        <p:spPr>
          <a:xfrm>
            <a:off x="4167189" y="2538413"/>
            <a:ext cx="5603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024564" y="2565400"/>
            <a:ext cx="3587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3" name="CaixaDeTexto 9"/>
          <p:cNvSpPr txBox="1">
            <a:spLocks noChangeArrowheads="1"/>
          </p:cNvSpPr>
          <p:nvPr/>
        </p:nvSpPr>
        <p:spPr bwMode="auto">
          <a:xfrm>
            <a:off x="6527800" y="2276476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13,1%</a:t>
            </a:r>
            <a:endParaRPr lang="pt-BR" sz="2800">
              <a:latin typeface="Arial" charset="0"/>
            </a:endParaRPr>
          </a:p>
        </p:txBody>
      </p:sp>
      <p:sp>
        <p:nvSpPr>
          <p:cNvPr id="50184" name="CaixaDeTexto 13"/>
          <p:cNvSpPr txBox="1">
            <a:spLocks noChangeArrowheads="1"/>
          </p:cNvSpPr>
          <p:nvPr/>
        </p:nvSpPr>
        <p:spPr bwMode="auto">
          <a:xfrm>
            <a:off x="8112125" y="1268414"/>
            <a:ext cx="1112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22,6%</a:t>
            </a:r>
            <a:endParaRPr lang="pt-BR" sz="2800"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>
          <a:xfrm>
            <a:off x="6240464" y="1844676"/>
            <a:ext cx="1584325" cy="115252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186" name="CaixaDeTexto 18"/>
          <p:cNvSpPr txBox="1">
            <a:spLocks noChangeArrowheads="1"/>
          </p:cNvSpPr>
          <p:nvPr/>
        </p:nvSpPr>
        <p:spPr bwMode="auto">
          <a:xfrm>
            <a:off x="8975725" y="2276476"/>
            <a:ext cx="84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17%</a:t>
            </a:r>
            <a:endParaRPr lang="pt-BR" sz="2800">
              <a:latin typeface="Arial" charset="0"/>
            </a:endParaRPr>
          </a:p>
        </p:txBody>
      </p:sp>
      <p:sp>
        <p:nvSpPr>
          <p:cNvPr id="50187" name="CaixaDeTexto 19"/>
          <p:cNvSpPr txBox="1">
            <a:spLocks noChangeArrowheads="1"/>
          </p:cNvSpPr>
          <p:nvPr/>
        </p:nvSpPr>
        <p:spPr bwMode="auto">
          <a:xfrm>
            <a:off x="8112125" y="3338514"/>
            <a:ext cx="1112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</a:rPr>
              <a:t>20,7%</a:t>
            </a:r>
            <a:endParaRPr lang="pt-BR" sz="2800">
              <a:latin typeface="Arial" charset="0"/>
            </a:endParaRPr>
          </a:p>
        </p:txBody>
      </p:sp>
      <p:cxnSp>
        <p:nvCxnSpPr>
          <p:cNvPr id="22" name="Conector de seta reta 21"/>
          <p:cNvCxnSpPr>
            <a:stCxn id="50184" idx="1"/>
          </p:cNvCxnSpPr>
          <p:nvPr/>
        </p:nvCxnSpPr>
        <p:spPr>
          <a:xfrm flipH="1">
            <a:off x="7751763" y="1530350"/>
            <a:ext cx="360362" cy="4587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>
            <a:off x="7731125" y="2538414"/>
            <a:ext cx="1244600" cy="269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 flipV="1">
            <a:off x="7680325" y="3141663"/>
            <a:ext cx="431800" cy="431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1" name="CaixaDeTexto 33"/>
          <p:cNvSpPr txBox="1">
            <a:spLocks noChangeArrowheads="1"/>
          </p:cNvSpPr>
          <p:nvPr/>
        </p:nvSpPr>
        <p:spPr bwMode="auto">
          <a:xfrm>
            <a:off x="1774826" y="4797425"/>
            <a:ext cx="20304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Tentativa de </a:t>
            </a:r>
          </a:p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Suicídio</a:t>
            </a:r>
            <a:endParaRPr lang="pt-BR" sz="2800">
              <a:latin typeface="Arial" charset="0"/>
            </a:endParaRPr>
          </a:p>
        </p:txBody>
      </p:sp>
      <p:cxnSp>
        <p:nvCxnSpPr>
          <p:cNvPr id="35" name="Conector de seta reta 34"/>
          <p:cNvCxnSpPr/>
          <p:nvPr/>
        </p:nvCxnSpPr>
        <p:spPr>
          <a:xfrm>
            <a:off x="3719514" y="5246688"/>
            <a:ext cx="99218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3" name="CaixaDeTexto 35"/>
          <p:cNvSpPr txBox="1">
            <a:spLocks noChangeArrowheads="1"/>
          </p:cNvSpPr>
          <p:nvPr/>
        </p:nvSpPr>
        <p:spPr bwMode="auto">
          <a:xfrm>
            <a:off x="4727576" y="4959350"/>
            <a:ext cx="13192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Goiânia</a:t>
            </a:r>
            <a:endParaRPr lang="pt-BR" sz="2800">
              <a:latin typeface="Arial" charset="0"/>
            </a:endParaRP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6024564" y="5246688"/>
            <a:ext cx="35877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5" name="CaixaDeTexto 37"/>
          <p:cNvSpPr txBox="1">
            <a:spLocks noChangeArrowheads="1"/>
          </p:cNvSpPr>
          <p:nvPr/>
        </p:nvSpPr>
        <p:spPr bwMode="auto">
          <a:xfrm>
            <a:off x="6527801" y="4959350"/>
            <a:ext cx="8429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14%</a:t>
            </a:r>
            <a:endParaRPr lang="pt-BR" sz="2800">
              <a:latin typeface="Arial" charset="0"/>
            </a:endParaRPr>
          </a:p>
        </p:txBody>
      </p:sp>
      <p:sp>
        <p:nvSpPr>
          <p:cNvPr id="50196" name="CaixaDeTexto 40"/>
          <p:cNvSpPr txBox="1">
            <a:spLocks noChangeArrowheads="1"/>
          </p:cNvSpPr>
          <p:nvPr/>
        </p:nvSpPr>
        <p:spPr bwMode="auto">
          <a:xfrm>
            <a:off x="8040688" y="4149725"/>
            <a:ext cx="1022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6,5% </a:t>
            </a:r>
            <a:endParaRPr lang="pt-BR" sz="2800">
              <a:latin typeface="Arial" charset="0"/>
            </a:endParaRPr>
          </a:p>
        </p:txBody>
      </p:sp>
      <p:sp>
        <p:nvSpPr>
          <p:cNvPr id="50197" name="CaixaDeTexto 41"/>
          <p:cNvSpPr txBox="1">
            <a:spLocks noChangeArrowheads="1"/>
          </p:cNvSpPr>
          <p:nvPr/>
        </p:nvSpPr>
        <p:spPr bwMode="auto">
          <a:xfrm>
            <a:off x="8975726" y="4941889"/>
            <a:ext cx="665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  <a:cs typeface="Times New Roman" pitchFamily="18" charset="0"/>
              </a:rPr>
              <a:t>7%</a:t>
            </a:r>
            <a:endParaRPr lang="pt-BR" sz="2800">
              <a:latin typeface="Arial" charset="0"/>
            </a:endParaRPr>
          </a:p>
        </p:txBody>
      </p:sp>
      <p:sp>
        <p:nvSpPr>
          <p:cNvPr id="50198" name="CaixaDeTexto 42"/>
          <p:cNvSpPr txBox="1">
            <a:spLocks noChangeArrowheads="1"/>
          </p:cNvSpPr>
          <p:nvPr/>
        </p:nvSpPr>
        <p:spPr bwMode="auto">
          <a:xfrm>
            <a:off x="8112125" y="6002339"/>
            <a:ext cx="933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>
                <a:latin typeface="Times New Roman" pitchFamily="18" charset="0"/>
              </a:rPr>
              <a:t>7,5%</a:t>
            </a:r>
            <a:endParaRPr lang="pt-BR" sz="2800">
              <a:latin typeface="Arial" charset="0"/>
            </a:endParaRPr>
          </a:p>
        </p:txBody>
      </p:sp>
      <p:cxnSp>
        <p:nvCxnSpPr>
          <p:cNvPr id="44" name="Conector de seta reta 43"/>
          <p:cNvCxnSpPr/>
          <p:nvPr/>
        </p:nvCxnSpPr>
        <p:spPr>
          <a:xfrm flipH="1">
            <a:off x="7640639" y="4438651"/>
            <a:ext cx="471487" cy="358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/>
          <p:nvPr/>
        </p:nvCxnSpPr>
        <p:spPr>
          <a:xfrm flipH="1">
            <a:off x="7731125" y="5202239"/>
            <a:ext cx="1244600" cy="269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 flipH="1" flipV="1">
            <a:off x="7680325" y="5805488"/>
            <a:ext cx="431800" cy="431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2" name="CaixaDeTexto 46"/>
          <p:cNvSpPr txBox="1">
            <a:spLocks noChangeArrowheads="1"/>
          </p:cNvSpPr>
          <p:nvPr/>
        </p:nvSpPr>
        <p:spPr bwMode="auto">
          <a:xfrm>
            <a:off x="9696450" y="4830763"/>
            <a:ext cx="827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sz="2400">
                <a:latin typeface="Times New Roman" pitchFamily="18" charset="0"/>
              </a:rPr>
              <a:t>4,5%</a:t>
            </a:r>
          </a:p>
          <a:p>
            <a:pPr algn="r"/>
            <a:r>
              <a:rPr lang="pt-BR" sz="2400">
                <a:latin typeface="Times New Roman" pitchFamily="18" charset="0"/>
              </a:rPr>
              <a:t>9,4% </a:t>
            </a:r>
            <a:endParaRPr lang="pt-BR" sz="2400">
              <a:latin typeface="Arial" charset="0"/>
            </a:endParaRPr>
          </a:p>
        </p:txBody>
      </p:sp>
      <p:sp>
        <p:nvSpPr>
          <p:cNvPr id="48" name="Colchete esquerdo 47"/>
          <p:cNvSpPr/>
          <p:nvPr/>
        </p:nvSpPr>
        <p:spPr>
          <a:xfrm>
            <a:off x="9696451" y="4724401"/>
            <a:ext cx="144463" cy="1008063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9" name="Colchete esquerdo 48"/>
          <p:cNvSpPr/>
          <p:nvPr/>
        </p:nvSpPr>
        <p:spPr>
          <a:xfrm flipH="1">
            <a:off x="10344151" y="4724401"/>
            <a:ext cx="144463" cy="1008063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205" name="CaixaDeTexto 50"/>
          <p:cNvSpPr txBox="1">
            <a:spLocks noChangeArrowheads="1"/>
          </p:cNvSpPr>
          <p:nvPr/>
        </p:nvSpPr>
        <p:spPr bwMode="auto">
          <a:xfrm>
            <a:off x="9696450" y="2093913"/>
            <a:ext cx="827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pt-BR" sz="2400">
                <a:latin typeface="Times New Roman" pitchFamily="18" charset="0"/>
              </a:rPr>
              <a:t>12%</a:t>
            </a:r>
          </a:p>
          <a:p>
            <a:pPr algn="r"/>
            <a:r>
              <a:rPr lang="pt-BR" sz="2400">
                <a:latin typeface="Times New Roman" pitchFamily="18" charset="0"/>
              </a:rPr>
              <a:t>22% </a:t>
            </a:r>
            <a:endParaRPr lang="pt-BR" sz="2400">
              <a:latin typeface="Arial" charset="0"/>
            </a:endParaRPr>
          </a:p>
        </p:txBody>
      </p:sp>
      <p:sp>
        <p:nvSpPr>
          <p:cNvPr id="52" name="Colchete esquerdo 51"/>
          <p:cNvSpPr/>
          <p:nvPr/>
        </p:nvSpPr>
        <p:spPr>
          <a:xfrm>
            <a:off x="9767888" y="1989138"/>
            <a:ext cx="144462" cy="1008062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3" name="Colchete esquerdo 52"/>
          <p:cNvSpPr/>
          <p:nvPr/>
        </p:nvSpPr>
        <p:spPr>
          <a:xfrm flipH="1">
            <a:off x="10344151" y="1989138"/>
            <a:ext cx="144463" cy="1008062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4" name="Seta para baixo 53"/>
          <p:cNvSpPr/>
          <p:nvPr/>
        </p:nvSpPr>
        <p:spPr>
          <a:xfrm rot="10800000">
            <a:off x="6167439" y="4508501"/>
            <a:ext cx="1584325" cy="1152525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03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3" grpId="0"/>
      <p:bldP spid="50184" grpId="0"/>
      <p:bldP spid="18" grpId="0" animBg="1"/>
      <p:bldP spid="50186" grpId="0"/>
      <p:bldP spid="50187" grpId="0"/>
      <p:bldP spid="50191" grpId="0"/>
      <p:bldP spid="50193" grpId="0"/>
      <p:bldP spid="50195" grpId="0"/>
      <p:bldP spid="50196" grpId="0"/>
      <p:bldP spid="50197" grpId="0"/>
      <p:bldP spid="50198" grpId="0"/>
      <p:bldP spid="50202" grpId="0"/>
      <p:bldP spid="48" grpId="0" animBg="1"/>
      <p:bldP spid="49" grpId="0" animBg="1"/>
      <p:bldP spid="50205" grpId="0"/>
      <p:bldP spid="52" grpId="0" animBg="1"/>
      <p:bldP spid="53" grpId="0" animBg="1"/>
      <p:bldP spid="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61" y="2285992"/>
            <a:ext cx="10972800" cy="2214578"/>
          </a:xfrm>
        </p:spPr>
        <p:txBody>
          <a:bodyPr>
            <a:noAutofit/>
          </a:bodyPr>
          <a:lstStyle/>
          <a:p>
            <a:pPr algn="ctr"/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b="1" dirty="0" smtClean="0">
                <a:solidFill>
                  <a:srgbClr val="FF0000"/>
                </a:solidFill>
              </a:rPr>
              <a:t> Fatores de Risco 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b="1" dirty="0" smtClean="0">
                <a:solidFill>
                  <a:schemeClr val="tx1"/>
                </a:solidFill>
              </a:rPr>
              <a:t>Predominantemente Associados 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77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921266"/>
              </p:ext>
            </p:extLst>
          </p:nvPr>
        </p:nvGraphicFramePr>
        <p:xfrm>
          <a:off x="1775520" y="764704"/>
          <a:ext cx="878497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443"/>
                <a:gridCol w="4082533"/>
              </a:tblGrid>
              <a:tr h="350147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IDEAÇÃO  SUICIDA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TENTATIVA DE SUICÍDIO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lang="pt-BR" dirty="0" smtClean="0"/>
                        <a:t>Tempo Ocioso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121920" marR="121920"/>
                </a:tc>
              </a:tr>
              <a:tr h="348600">
                <a:tc>
                  <a:txBody>
                    <a:bodyPr/>
                    <a:lstStyle/>
                    <a:p>
                      <a:r>
                        <a:rPr lang="pt-BR" dirty="0" smtClean="0"/>
                        <a:t>Não avaliar o Acontecimento </a:t>
                      </a:r>
                      <a:r>
                        <a:rPr lang="pt-BR" dirty="0" smtClean="0"/>
                        <a:t>de Alguma</a:t>
                      </a:r>
                      <a:r>
                        <a:rPr lang="pt-BR" baseline="0" dirty="0" smtClean="0"/>
                        <a:t> Coisa Boa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121920" marR="121920"/>
                </a:tc>
              </a:tr>
              <a:tr h="270872">
                <a:tc>
                  <a:txBody>
                    <a:bodyPr/>
                    <a:lstStyle/>
                    <a:p>
                      <a:r>
                        <a:rPr lang="pt-BR" dirty="0" smtClean="0"/>
                        <a:t>Não há solução para o problema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Não há solução para o problema</a:t>
                      </a:r>
                      <a:endParaRPr lang="pt-BR" dirty="0"/>
                    </a:p>
                  </a:txBody>
                  <a:tcPr marL="121920" marR="121920"/>
                </a:tc>
              </a:tr>
              <a:tr h="265152">
                <a:tc>
                  <a:txBody>
                    <a:bodyPr/>
                    <a:lstStyle/>
                    <a:p>
                      <a:r>
                        <a:rPr lang="pt-BR" dirty="0" smtClean="0"/>
                        <a:t>Mulher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lang="pt-BR" b="1" dirty="0" err="1" smtClean="0">
                          <a:solidFill>
                            <a:srgbClr val="00B050"/>
                          </a:solidFill>
                        </a:rPr>
                        <a:t>Evitação</a:t>
                      </a:r>
                      <a:r>
                        <a:rPr lang="pt-BR" b="1" dirty="0" smtClean="0">
                          <a:solidFill>
                            <a:srgbClr val="00B050"/>
                          </a:solidFill>
                        </a:rPr>
                        <a:t> Cognitiva</a:t>
                      </a:r>
                      <a:endParaRPr lang="pt-BR" b="1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BR" b="1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rgbClr val="00B050"/>
                          </a:solidFill>
                        </a:rPr>
                        <a:t>Aceitação/Resignação</a:t>
                      </a:r>
                      <a:endParaRPr lang="pt-BR" b="1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rgbClr val="00B050"/>
                          </a:solidFill>
                        </a:rPr>
                        <a:t>Aceitação/Resignação</a:t>
                      </a:r>
                      <a:endParaRPr lang="pt-BR" b="1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Descarga Emocional</a:t>
                      </a:r>
                      <a:endParaRPr lang="pt-BR" b="1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Descarga Emocional</a:t>
                      </a:r>
                      <a:endParaRPr lang="pt-BR" b="1" dirty="0">
                        <a:solidFill>
                          <a:srgbClr val="00B05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Ansiedade e Depressão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Ansiedade e Depressão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Isolamento e Depressão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Isolamento e Depressão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Somáticos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Somáticos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Sociais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Sociais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de Pensamento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de Pensamento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de Atenção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de Atenção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50147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Quebrar Regras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Quebrar Regras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51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923934"/>
              </p:ext>
            </p:extLst>
          </p:nvPr>
        </p:nvGraphicFramePr>
        <p:xfrm>
          <a:off x="2063552" y="975009"/>
          <a:ext cx="8640960" cy="43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52864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IDEAÇÃO</a:t>
                      </a:r>
                      <a:r>
                        <a:rPr lang="pt-BR" baseline="0" dirty="0" smtClean="0"/>
                        <a:t> SUICIDA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TENTATIVA DE SUICÍDIO</a:t>
                      </a:r>
                      <a:endParaRPr lang="pt-BR" dirty="0"/>
                    </a:p>
                  </a:txBody>
                  <a:tcPr marL="121920" marR="121920"/>
                </a:tc>
              </a:tr>
              <a:tr h="407463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Comportamento Agressivo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Comportamento Agressivo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Evitar Problemas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Evitar Problemas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Afetivos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Afetivos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Antigos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Antigos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TDAH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TDAH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570344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de Comportamento Desafiante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de Comportamento Desafiante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34320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de Conduta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Problemas de Conduta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 Obsessivo Compulsivo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Problema Obsessivo Compulsivo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Estresse Pós-traumático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b="1" kern="120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Estresse Pós-traumático</a:t>
                      </a:r>
                      <a:endParaRPr lang="pt-BR" b="1" dirty="0">
                        <a:solidFill>
                          <a:srgbClr val="7030A0"/>
                        </a:solidFill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8479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6712" y="2071678"/>
            <a:ext cx="10972800" cy="2286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</a:rPr>
              <a:t>Fatores de Proteção </a:t>
            </a:r>
          </a:p>
          <a:p>
            <a:pPr algn="ctr">
              <a:buNone/>
            </a:pPr>
            <a:r>
              <a:rPr lang="pt-BR" sz="3600" b="1" dirty="0" smtClean="0">
                <a:solidFill>
                  <a:schemeClr val="tx1"/>
                </a:solidFill>
              </a:rPr>
              <a:t>Predominantemente Associados 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06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565909"/>
              </p:ext>
            </p:extLst>
          </p:nvPr>
        </p:nvGraphicFramePr>
        <p:xfrm>
          <a:off x="2207568" y="1412776"/>
          <a:ext cx="9073008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536504"/>
              </a:tblGrid>
              <a:tr h="29942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   IDEAÇÃO  SUICIDA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TENTATIVA DE SUICÍDIO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Reavaliação Positiva do Problema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Reavaliação Positiva do Problema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Esporte (tempo de dedicação)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Esporte (tempo de dedicação)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 bom desempenho no esporte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 hobby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 amigos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 amigos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Fazer atividades com amigos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Fazer atividades com amigos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dar bem com irmãos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Bom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relacionamento</a:t>
                      </a: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 pais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Bom</a:t>
                      </a:r>
                      <a:r>
                        <a:rPr kumimoji="0" lang="pt-B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relacionamento</a:t>
                      </a:r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 pais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Bom desempenho em disciplinas de humanas (português e historia)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Bom desempenho em disciplinas de humanas (português e historia)</a:t>
                      </a:r>
                      <a:endParaRPr lang="pt-BR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pt-B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Qualidades Positivas (gostar de animais, ser honesto, ser amigável, etc.)</a:t>
                      </a:r>
                      <a:endParaRPr lang="pt-B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71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Pressões </a:t>
            </a:r>
            <a:r>
              <a:rPr lang="pt-BR" sz="2800" dirty="0"/>
              <a:t>e </a:t>
            </a:r>
            <a:r>
              <a:rPr lang="pt-BR" sz="2800" dirty="0" smtClean="0"/>
              <a:t>conflitos </a:t>
            </a:r>
            <a:r>
              <a:rPr lang="pt-BR" sz="2800" dirty="0"/>
              <a:t>enfrentados </a:t>
            </a:r>
            <a:r>
              <a:rPr lang="pt-BR" sz="2800" dirty="0" smtClean="0"/>
              <a:t>por </a:t>
            </a:r>
            <a:r>
              <a:rPr lang="pt-BR" sz="2800" dirty="0"/>
              <a:t>nossos </a:t>
            </a:r>
            <a:r>
              <a:rPr lang="pt-BR" sz="2800" dirty="0" smtClean="0"/>
              <a:t>acadêmicos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1584" y="2132856"/>
            <a:ext cx="8915400" cy="4175720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Conflitos </a:t>
            </a:r>
            <a:r>
              <a:rPr lang="pt-BR" dirty="0" smtClean="0"/>
              <a:t>Individuais-relacionais</a:t>
            </a:r>
          </a:p>
          <a:p>
            <a:endParaRPr lang="pt-BR" dirty="0" smtClean="0"/>
          </a:p>
          <a:p>
            <a:r>
              <a:rPr lang="pt-BR" dirty="0" smtClean="0"/>
              <a:t>Pressões sociais de desempenho (ex. seja um líder; tenha sucesso; sucesso = altos ganhos financeiros)</a:t>
            </a:r>
          </a:p>
          <a:p>
            <a:r>
              <a:rPr lang="pt-BR" dirty="0"/>
              <a:t>F</a:t>
            </a:r>
            <a:r>
              <a:rPr lang="pt-BR" dirty="0" smtClean="0"/>
              <a:t>oco no indivíduo descolado do contexto social (ex. o sucesso depende só de você) </a:t>
            </a:r>
          </a:p>
          <a:p>
            <a:r>
              <a:rPr lang="pt-BR" dirty="0" smtClean="0"/>
              <a:t>Dificuldade </a:t>
            </a:r>
            <a:r>
              <a:rPr lang="pt-BR" dirty="0"/>
              <a:t>em lidar com a frustração – esta é vista como fracasso</a:t>
            </a:r>
            <a:r>
              <a:rPr lang="pt-BR" dirty="0" smtClean="0"/>
              <a:t>!!!</a:t>
            </a:r>
          </a:p>
          <a:p>
            <a:r>
              <a:rPr lang="pt-BR" dirty="0" smtClean="0"/>
              <a:t>Infantilização das emoções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07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</a:t>
            </a:r>
            <a:r>
              <a:rPr lang="pt-BR" dirty="0"/>
              <a:t>lidar com essa realidade nas atividades docentes </a:t>
            </a:r>
            <a:r>
              <a:rPr lang="pt-BR" dirty="0" smtClean="0"/>
              <a:t>cotidianas?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315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Como </a:t>
            </a:r>
            <a:r>
              <a:rPr lang="pt-BR" sz="2800" dirty="0"/>
              <a:t>lidar com essa realidade nas atividades docentes </a:t>
            </a:r>
            <a:r>
              <a:rPr lang="pt-BR" sz="2800" dirty="0" smtClean="0"/>
              <a:t>cotidianas?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07568" y="2204864"/>
            <a:ext cx="8915400" cy="4175720"/>
          </a:xfrm>
        </p:spPr>
        <p:txBody>
          <a:bodyPr>
            <a:normAutofit/>
          </a:bodyPr>
          <a:lstStyle/>
          <a:p>
            <a:pPr algn="r"/>
            <a:r>
              <a:rPr lang="pt-BR" dirty="0" smtClean="0"/>
              <a:t>Modelo </a:t>
            </a:r>
            <a:r>
              <a:rPr lang="pt-BR" dirty="0" err="1" smtClean="0"/>
              <a:t>bioecológico</a:t>
            </a:r>
            <a:r>
              <a:rPr lang="pt-BR" dirty="0" smtClean="0"/>
              <a:t> de </a:t>
            </a:r>
            <a:r>
              <a:rPr lang="pt-BR" dirty="0" err="1" smtClean="0"/>
              <a:t>Bronfenbrenner</a:t>
            </a:r>
            <a:r>
              <a:rPr lang="pt-BR" dirty="0" smtClean="0"/>
              <a:t> (1996)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7545450"/>
              </p:ext>
            </p:extLst>
          </p:nvPr>
        </p:nvGraphicFramePr>
        <p:xfrm>
          <a:off x="2207568" y="2780928"/>
          <a:ext cx="8128000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6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</a:t>
            </a:r>
            <a:r>
              <a:rPr lang="pt-BR" dirty="0"/>
              <a:t>lidar com essa realidade nas atividades docentes </a:t>
            </a:r>
            <a:r>
              <a:rPr lang="pt-BR" dirty="0" smtClean="0"/>
              <a:t>cotidianas?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988840"/>
            <a:ext cx="8915400" cy="392238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Sentimento de pertença social (apoio social)</a:t>
            </a:r>
          </a:p>
          <a:p>
            <a:pPr lvl="1"/>
            <a:r>
              <a:rPr lang="pt-BR" dirty="0"/>
              <a:t>Individuo x comunidade/sociedade </a:t>
            </a:r>
            <a:endParaRPr lang="pt-BR" dirty="0" smtClean="0"/>
          </a:p>
          <a:p>
            <a:pPr lvl="1"/>
            <a:r>
              <a:rPr lang="pt-BR" dirty="0" smtClean="0"/>
              <a:t>Maior envolvimento social (amigos, hobby, esporte, religião, interação familiar, pais, irmãos etc.)</a:t>
            </a:r>
            <a:endParaRPr lang="pt-BR" dirty="0"/>
          </a:p>
          <a:p>
            <a:pPr lvl="1"/>
            <a:endParaRPr lang="pt-BR" dirty="0" smtClean="0"/>
          </a:p>
          <a:p>
            <a:r>
              <a:rPr lang="pt-BR" dirty="0" smtClean="0"/>
              <a:t>Desaceleração do pensamento</a:t>
            </a:r>
          </a:p>
          <a:p>
            <a:pPr lvl="1"/>
            <a:r>
              <a:rPr lang="pt-BR" dirty="0"/>
              <a:t>Aumento do foco/concentração</a:t>
            </a:r>
          </a:p>
          <a:p>
            <a:pPr lvl="1"/>
            <a:r>
              <a:rPr lang="pt-BR" dirty="0"/>
              <a:t>Aumento capacidade de análise crítica </a:t>
            </a:r>
          </a:p>
          <a:p>
            <a:pPr lvl="1"/>
            <a:r>
              <a:rPr lang="pt-BR" dirty="0"/>
              <a:t>Leitura reflexiva (área de humanas)</a:t>
            </a:r>
          </a:p>
          <a:p>
            <a:endParaRPr lang="pt-BR" dirty="0"/>
          </a:p>
          <a:p>
            <a:r>
              <a:rPr lang="pt-BR" dirty="0" smtClean="0"/>
              <a:t>Enfrentamento direto dos problemas</a:t>
            </a:r>
          </a:p>
          <a:p>
            <a:pPr lvl="1"/>
            <a:r>
              <a:rPr lang="pt-BR" dirty="0" smtClean="0"/>
              <a:t>Foco na resolução do problema e não na emoção (mal-estar) desencadeado por ele</a:t>
            </a:r>
          </a:p>
        </p:txBody>
      </p:sp>
    </p:spTree>
    <p:extLst>
      <p:ext uri="{BB962C8B-B14F-4D97-AF65-F5344CB8AC3E}">
        <p14:creationId xmlns:p14="http://schemas.microsoft.com/office/powerpoint/2010/main" val="16483741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</a:t>
            </a:r>
            <a:r>
              <a:rPr lang="pt-BR" dirty="0"/>
              <a:t>lidar com essa realidade nas atividades docentes </a:t>
            </a:r>
            <a:r>
              <a:rPr lang="pt-BR" dirty="0" smtClean="0"/>
              <a:t>cotidianas?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988840"/>
            <a:ext cx="8915400" cy="3922382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/>
              <a:t>Psicologia Positiva</a:t>
            </a:r>
          </a:p>
          <a:p>
            <a:endParaRPr lang="pt-BR" dirty="0" smtClean="0"/>
          </a:p>
          <a:p>
            <a:r>
              <a:rPr lang="pt-BR" dirty="0" smtClean="0"/>
              <a:t>Sentido de vida</a:t>
            </a:r>
          </a:p>
          <a:p>
            <a:r>
              <a:rPr lang="pt-BR" dirty="0" smtClean="0"/>
              <a:t>Auto estima</a:t>
            </a:r>
          </a:p>
          <a:p>
            <a:r>
              <a:rPr lang="pt-BR" dirty="0" smtClean="0"/>
              <a:t>Auto realização </a:t>
            </a:r>
          </a:p>
          <a:p>
            <a:r>
              <a:rPr lang="pt-BR" dirty="0" smtClean="0"/>
              <a:t>Otimismo</a:t>
            </a:r>
          </a:p>
          <a:p>
            <a:r>
              <a:rPr lang="pt-BR" dirty="0" smtClean="0"/>
              <a:t>Interações sociais positivas</a:t>
            </a:r>
          </a:p>
          <a:p>
            <a:r>
              <a:rPr lang="pt-BR" dirty="0" smtClean="0"/>
              <a:t>Bem estar (emoções positivas x negativas)</a:t>
            </a:r>
          </a:p>
          <a:p>
            <a:pPr marL="914400" lvl="2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45108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3.bp.blogspot.com/-PwZK2Agwtwc/UnlG_95L2AI/AAAAAAAAC4I/iaCyXu_EJ1Q/s1600/frases_de_obrig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78" y="1124744"/>
            <a:ext cx="48768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657600" y="5157192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Contato: Daniela S. </a:t>
            </a:r>
            <a:r>
              <a:rPr lang="pt-BR" dirty="0" err="1" smtClean="0"/>
              <a:t>Zanini</a:t>
            </a:r>
            <a:endParaRPr lang="pt-BR" dirty="0" smtClean="0"/>
          </a:p>
          <a:p>
            <a:pPr algn="ctr"/>
            <a:r>
              <a:rPr lang="pt-BR" dirty="0" err="1" smtClean="0"/>
              <a:t>Email</a:t>
            </a:r>
            <a:r>
              <a:rPr lang="pt-BR" dirty="0" smtClean="0"/>
              <a:t>: </a:t>
            </a:r>
            <a:r>
              <a:rPr lang="pt-BR" dirty="0" smtClean="0">
                <a:hlinkClick r:id="rId3"/>
              </a:rPr>
              <a:t>dazanini@yahoo.com</a:t>
            </a:r>
            <a:endParaRPr lang="pt-BR" dirty="0" smtClean="0"/>
          </a:p>
          <a:p>
            <a:pPr algn="ctr"/>
            <a:r>
              <a:rPr lang="pt-BR" dirty="0" smtClean="0"/>
              <a:t>Fone: 999841664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8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Pressões </a:t>
            </a:r>
            <a:r>
              <a:rPr lang="pt-BR" sz="2800" dirty="0"/>
              <a:t>e </a:t>
            </a:r>
            <a:r>
              <a:rPr lang="pt-BR" sz="2800" dirty="0" smtClean="0"/>
              <a:t>conflitos </a:t>
            </a:r>
            <a:r>
              <a:rPr lang="pt-BR" sz="2800" dirty="0"/>
              <a:t>enfrentados </a:t>
            </a:r>
            <a:r>
              <a:rPr lang="pt-BR" sz="2800" dirty="0" smtClean="0"/>
              <a:t>por </a:t>
            </a:r>
            <a:r>
              <a:rPr lang="pt-BR" sz="2800" dirty="0"/>
              <a:t>nossos </a:t>
            </a:r>
            <a:r>
              <a:rPr lang="pt-BR" sz="2800" dirty="0" smtClean="0"/>
              <a:t>acadêmicos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23592" y="2204864"/>
            <a:ext cx="8915400" cy="4175720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Conflitos </a:t>
            </a:r>
            <a:r>
              <a:rPr lang="pt-BR" dirty="0" smtClean="0"/>
              <a:t>Comunidade-Sociedade</a:t>
            </a:r>
          </a:p>
          <a:p>
            <a:endParaRPr lang="pt-BR" dirty="0" smtClean="0"/>
          </a:p>
          <a:p>
            <a:r>
              <a:rPr lang="pt-BR" dirty="0" smtClean="0"/>
              <a:t>Grande problema social: </a:t>
            </a:r>
            <a:r>
              <a:rPr lang="pt-BR" sz="2000" b="1" dirty="0" smtClean="0">
                <a:solidFill>
                  <a:srgbClr val="FF0000"/>
                </a:solidFill>
              </a:rPr>
              <a:t>Violência!</a:t>
            </a:r>
          </a:p>
          <a:p>
            <a:endParaRPr lang="pt-BR" sz="2000" b="1" dirty="0" smtClean="0">
              <a:solidFill>
                <a:srgbClr val="FF0000"/>
              </a:solidFill>
            </a:endParaRPr>
          </a:p>
          <a:p>
            <a:pPr lvl="1"/>
            <a:r>
              <a:rPr lang="pt-BR" dirty="0" smtClean="0"/>
              <a:t>tem </a:t>
            </a:r>
            <a:r>
              <a:rPr lang="pt-BR" dirty="0"/>
              <a:t>aumentado nos últimos tempos </a:t>
            </a:r>
            <a:endParaRPr lang="pt-BR" dirty="0" smtClean="0"/>
          </a:p>
          <a:p>
            <a:pPr lvl="1"/>
            <a:r>
              <a:rPr lang="pt-BR" dirty="0" smtClean="0"/>
              <a:t>tem </a:t>
            </a:r>
            <a:r>
              <a:rPr lang="pt-BR" dirty="0"/>
              <a:t>sido preocupação mundial demonstrada </a:t>
            </a:r>
            <a:r>
              <a:rPr lang="pt-BR" dirty="0" smtClean="0"/>
              <a:t>pela </a:t>
            </a:r>
            <a:r>
              <a:rPr lang="pt-BR" dirty="0"/>
              <a:t>Organização Mundial da Saúde (OMS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Na </a:t>
            </a:r>
            <a:r>
              <a:rPr lang="pt-BR" dirty="0"/>
              <a:t>comparação internacional com 99 países, o Brasil encontra-se na 4ª posição, comprovando a gravidade da situação (Brasil, 2012).</a:t>
            </a:r>
          </a:p>
        </p:txBody>
      </p:sp>
    </p:spTree>
    <p:extLst>
      <p:ext uri="{BB962C8B-B14F-4D97-AF65-F5344CB8AC3E}">
        <p14:creationId xmlns:p14="http://schemas.microsoft.com/office/powerpoint/2010/main" val="20711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O que é violência?</a:t>
            </a:r>
            <a:br>
              <a:rPr lang="pt-BR" sz="3200" b="1" dirty="0">
                <a:solidFill>
                  <a:schemeClr val="tx1"/>
                </a:solidFill>
              </a:rPr>
            </a:b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2060848"/>
            <a:ext cx="9315839" cy="4353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são todas as situações que envolvem humilhação, declaração de falta de interesse, culpa, crítica, falta de elogio, desencorajamento, agressão verbal, insulto, brincadeiras hostis, indução a descrença de si mesmo, desmerecimento, recusa de afeto e responsabilização excessiva (Brasil, 2008a).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798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83228487"/>
              </p:ext>
            </p:extLst>
          </p:nvPr>
        </p:nvGraphicFramePr>
        <p:xfrm>
          <a:off x="1487488" y="1556792"/>
          <a:ext cx="9649072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919536" y="62068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Violência (OMS, 1996)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84222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Alguns dados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052736"/>
            <a:ext cx="79928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99622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10264</TotalTime>
  <Words>2389</Words>
  <Application>Microsoft Office PowerPoint</Application>
  <PresentationFormat>Personalizar</PresentationFormat>
  <Paragraphs>665</Paragraphs>
  <Slides>54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Cacho</vt:lpstr>
      <vt:lpstr>As pressões e os conflitos enfrentados por nossos acadêmicos: como lidar com essa realidade nas atividades docentes cotidianas*</vt:lpstr>
      <vt:lpstr>Dois  Problemas  levantados</vt:lpstr>
      <vt:lpstr>Pressões e conflitos enfrentados por nossos acadêmicos</vt:lpstr>
      <vt:lpstr>Pressões e conflitos enfrentados por nossos acadêmicos</vt:lpstr>
      <vt:lpstr>Pressões e conflitos enfrentados por nossos acadêmicos</vt:lpstr>
      <vt:lpstr>Pressões e conflitos enfrentados por nossos acadêmicos</vt:lpstr>
      <vt:lpstr>O que é violência? </vt:lpstr>
      <vt:lpstr>Apresentação do PowerPoint</vt:lpstr>
      <vt:lpstr>Alguns dados</vt:lpstr>
      <vt:lpstr>Apresentação do PowerPoint</vt:lpstr>
      <vt:lpstr>Nossos Projetos:</vt:lpstr>
      <vt:lpstr>Violência Interpessoal</vt:lpstr>
      <vt:lpstr>Com jovens e adultos</vt:lpstr>
      <vt:lpstr> Violência versus Vitimização  </vt:lpstr>
      <vt:lpstr> Da Vitimização a Revitimização e Polivitimização </vt:lpstr>
      <vt:lpstr>Método</vt:lpstr>
      <vt:lpstr>Método</vt:lpstr>
      <vt:lpstr>Resultados</vt:lpstr>
      <vt:lpstr>Vitimizações no último ano  e ao longo da vida</vt:lpstr>
      <vt:lpstr>Revitimizações no último ano e ao longo da vida</vt:lpstr>
      <vt:lpstr>Quadro 1. Comparações entre o último ano e ao longo da vida em relação à presença de sintomas por grupos: vitimizados e revitimizados. </vt:lpstr>
      <vt:lpstr>Vitimização em adultos: influência de fatores individuais e sociais </vt:lpstr>
      <vt:lpstr>Regressão linear(1) aplicada às vitimizações sofridas no último ano, apoio social, preconceito, idade e autoeficácia </vt:lpstr>
      <vt:lpstr>Regressão linear(1) aplicada às vitimizações sofridas no último ano, apoio social, preconceito, idade e autoeficácia </vt:lpstr>
      <vt:lpstr>Regressão linear(1) aplicada às vitimizações sofridas no ao longo da vida, apoio social, preconceito, idade e autoeficácia </vt:lpstr>
      <vt:lpstr>Regressão linear(1) aplicada às vitimizações sofridas no ao longo da vida, apoio social, preconceito, idade e autoeficácia </vt:lpstr>
      <vt:lpstr>Com Adolescentes</vt:lpstr>
      <vt:lpstr>Método </vt:lpstr>
      <vt:lpstr>Método</vt:lpstr>
      <vt:lpstr>Método</vt:lpstr>
      <vt:lpstr>Vitimizações no último ano e ao longo da vida (adolescentes)</vt:lpstr>
      <vt:lpstr>Vitimizações no último ano e ao longo da vida (adultos x adolescentes)</vt:lpstr>
      <vt:lpstr>Revitimizações no último ano e ao longo da vida (adolescentes)</vt:lpstr>
      <vt:lpstr>Revitimizações no último ano e ao longo da vida (adultos x adolescentes)</vt:lpstr>
      <vt:lpstr>Apresentação do PowerPoint</vt:lpstr>
      <vt:lpstr>Polivitimização </vt:lpstr>
      <vt:lpstr>Polivitimização e Comportamento Suicida</vt:lpstr>
      <vt:lpstr>Apresentação do PowerPoint</vt:lpstr>
      <vt:lpstr>Apresentação do PowerPoint</vt:lpstr>
      <vt:lpstr>Violência Auto Dirigida (ideação e tentativa de suicídio)</vt:lpstr>
      <vt:lpstr>Apresentação do PowerPoint</vt:lpstr>
      <vt:lpstr>Resultados</vt:lpstr>
      <vt:lpstr>Resultados</vt:lpstr>
      <vt:lpstr>Discussão</vt:lpstr>
      <vt:lpstr>  Fatores de Risco  Predominantemente Associados </vt:lpstr>
      <vt:lpstr>Apresentação do PowerPoint</vt:lpstr>
      <vt:lpstr>Apresentação do PowerPoint</vt:lpstr>
      <vt:lpstr>Apresentação do PowerPoint</vt:lpstr>
      <vt:lpstr>Apresentação do PowerPoint</vt:lpstr>
      <vt:lpstr>Como lidar com essa realidade nas atividades docentes cotidianas?</vt:lpstr>
      <vt:lpstr>Como lidar com essa realidade nas atividades docentes cotidianas?</vt:lpstr>
      <vt:lpstr>Como lidar com essa realidade nas atividades docentes cotidianas? </vt:lpstr>
      <vt:lpstr>Como lidar com essa realidade nas atividades docentes cotidianas?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Zanini</dc:creator>
  <cp:lastModifiedBy>Zanini</cp:lastModifiedBy>
  <cp:revision>87</cp:revision>
  <cp:lastPrinted>2016-11-16T18:13:35Z</cp:lastPrinted>
  <dcterms:created xsi:type="dcterms:W3CDTF">2016-09-26T09:51:20Z</dcterms:created>
  <dcterms:modified xsi:type="dcterms:W3CDTF">2018-05-02T19:35:48Z</dcterms:modified>
</cp:coreProperties>
</file>